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342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8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39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52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36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409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277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582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126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99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32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3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426170"/>
          </a:xfrm>
        </p:spPr>
        <p:txBody>
          <a:bodyPr>
            <a:noAutofit/>
          </a:bodyPr>
          <a:lstStyle/>
          <a:p>
            <a:r>
              <a:rPr lang="ru-RU" sz="2400" dirty="0" smtClean="0"/>
              <a:t>Оборудование и средства кабинетов «Точки роста» применяемые на уроках технологии и внеурочной деятельности.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132856"/>
            <a:ext cx="8219256" cy="3556992"/>
          </a:xfrm>
        </p:spPr>
        <p:txBody>
          <a:bodyPr/>
          <a:lstStyle/>
          <a:p>
            <a:r>
              <a:rPr lang="ru-RU" dirty="0" smtClean="0"/>
              <a:t>Конструкторы от производителей </a:t>
            </a:r>
            <a:r>
              <a:rPr lang="ru-RU" dirty="0" err="1" smtClean="0"/>
              <a:t>лего</a:t>
            </a:r>
            <a:r>
              <a:rPr lang="ru-RU" dirty="0" smtClean="0"/>
              <a:t> и др.</a:t>
            </a:r>
          </a:p>
          <a:p>
            <a:r>
              <a:rPr lang="ru-RU" dirty="0" err="1" smtClean="0"/>
              <a:t>Квадрокоптеры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3</a:t>
            </a:r>
            <a:r>
              <a:rPr lang="en-US" dirty="0" smtClean="0"/>
              <a:t>D</a:t>
            </a:r>
            <a:r>
              <a:rPr lang="ru-RU" dirty="0" smtClean="0"/>
              <a:t>-принтер.</a:t>
            </a:r>
          </a:p>
          <a:p>
            <a:r>
              <a:rPr lang="ru-RU" dirty="0" smtClean="0"/>
              <a:t>Фото, видео аппаратура для сьемки видео для проектов.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970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CIM\100CANON\IMG_0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127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CIM\100CANON\IMG_0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5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DCIM\100CANON\IMG_0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8085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39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Оборудование и средства кабинетов «Точки роста» применяемые на уроках технологии и внеурочной деятельности.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«Саранпаульская СОШ»</dc:title>
  <dc:creator>труд1</dc:creator>
  <cp:lastModifiedBy>труд1</cp:lastModifiedBy>
  <cp:revision>6</cp:revision>
  <dcterms:created xsi:type="dcterms:W3CDTF">2021-04-22T04:35:39Z</dcterms:created>
  <dcterms:modified xsi:type="dcterms:W3CDTF">2021-04-22T08:36:32Z</dcterms:modified>
</cp:coreProperties>
</file>