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7" r:id="rId3"/>
    <p:sldId id="273" r:id="rId4"/>
    <p:sldId id="268" r:id="rId5"/>
    <p:sldId id="266" r:id="rId6"/>
    <p:sldId id="263" r:id="rId7"/>
    <p:sldId id="274" r:id="rId8"/>
    <p:sldId id="275" r:id="rId9"/>
    <p:sldId id="276" r:id="rId10"/>
    <p:sldId id="277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000099"/>
    <a:srgbClr val="006666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1785926"/>
            <a:ext cx="3429024" cy="28575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Организационно-методическая поддержка повышения профессионализма педагогов образовательных учреждений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92933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2049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C:\Users\07\Documents\Документы 2019 год\Мероприятия 2019\Семинары\Семинар школ с НОР 13.12.19\Мое выступление Семинар НОР 13.12.19\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89" y="928670"/>
            <a:ext cx="3640009" cy="464347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43504" y="507207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А.Н.Кутырева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директор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 «Образовательный центр»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071538" y="571480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Непрерывное повышение профессионального мастерства педагогических работников</a:t>
            </a: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и молодежной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политики Ханты-Мансийского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автономного округа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от 24 марта 2021 года   № 10-П-390 «Об утверждении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медиаплана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информационного сопровождения создания и функционирования центра непрерывного повышения профессионального мастерства педагогических работников Ханты-Мансийского автономного округа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2021 году»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714480" y="1714488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00042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модель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методической поддержки педагогов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7\Documents\Документы 2021 год\Мероприятия 2021\Семинары 2021\РайСеминар ВСОКО\Моде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00042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в прохождении аттестации на присвоение квалификационной категории 2016 -2020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500174"/>
          <a:ext cx="671517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78"/>
                <a:gridCol w="1067714"/>
                <a:gridCol w="1195168"/>
                <a:gridCol w="1000132"/>
                <a:gridCol w="1007842"/>
                <a:gridCol w="1206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БНОШ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5п/1п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4в1п/1в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3в9п/1в1п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6в3п/0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2в3п/0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6в3п/0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8в5п/0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1в3п/1в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1в5п/0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7в4п/0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12в4п/0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5в0п/1п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1п/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1в0п/0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1в0п/1в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3в0п/1п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1в6п/1п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3в7п/0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3в5п/1в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2в1п/1в1п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2в2п/0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2в2п/1в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1в1п/0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00042"/>
            <a:ext cx="650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педагогов, имеющих первую и высшую квалификационные категории по ОО1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48" y="1285860"/>
          <a:ext cx="7858179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917437"/>
                <a:gridCol w="1537470"/>
                <a:gridCol w="1594413"/>
                <a:gridCol w="1594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по ОО1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высшей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С первой категорией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 имеющих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БНОШ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28+3Ш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12+1Ш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40+4Л+5К+3Щ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19+3Щ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71538" y="571480"/>
            <a:ext cx="67866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в конкурсах муниципального уровня 2018-2020 гг.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4414" y="1428736"/>
          <a:ext cx="750099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857388"/>
                <a:gridCol w="1071570"/>
                <a:gridCol w="1000132"/>
                <a:gridCol w="1000132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БНОШ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28+3Ш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8/4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3/2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12/6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ИСОШ 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9/3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6/2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17/6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3/3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40+4Л+5К+3Щ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8/2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6/2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12/3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ПСОШ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1/0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4/2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10/3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071538" y="57148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71604" y="1928802"/>
          <a:ext cx="6786610" cy="4035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57190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/с «Олененок»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«Детский сад-территория традиций»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/с «Олененок»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«Детский сад-территория традиций»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Центр «Поиск»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«Внедрение в образовательный процесс этнокультурных традиций как одно из средств воспитания детей»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357422" y="1214422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инновационные площадки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285860"/>
          <a:ext cx="8715404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22"/>
                <a:gridCol w="2500330"/>
                <a:gridCol w="38576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«Образование 4.0»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«Образование 4.0»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Эксперимент по внедрению в образовательную программу современных цифровых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Березовская СОШ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«Финансовая грамотность»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Игримская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№1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Игримская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№1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Игримская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№1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Хулимсунтская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Хулимсунтская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Хулимсунтская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«Финансовая грамотность»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Светловская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Инклюверсариум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Светловская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Инклюверсариум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Светловская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Инклюверсариум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Игримская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СОШ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им.Собянина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Г.Е.» «Школьная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цифровая платформа»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00100" y="500042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площадки по реализации инновационных проектов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1071538" y="57148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85852" y="2714620"/>
          <a:ext cx="7358114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86082"/>
                <a:gridCol w="185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Хулимсунтская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«ООП СОО в условиях введения ФГОС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основа успешной социализации обучающихся»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Хулимсунтская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СОШ «ООП СОО в условиях введения ФГОС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основа успешной социализации обучающихся»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1538" y="1500174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 площадки по реализации инновационных проектов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1214414" y="142852"/>
            <a:ext cx="7726517" cy="4787140"/>
            <a:chOff x="1214414" y="142852"/>
            <a:chExt cx="7726517" cy="4787140"/>
          </a:xfrm>
        </p:grpSpPr>
        <p:pic>
          <p:nvPicPr>
            <p:cNvPr id="16" name="Picture 1" descr="C:\Users\07\Documents\Рисунки\логотип КО новый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142852"/>
              <a:ext cx="1082783" cy="1214446"/>
            </a:xfrm>
            <a:prstGeom prst="rect">
              <a:avLst/>
            </a:prstGeom>
            <a:noFill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57166"/>
              <a:ext cx="600079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214414" y="285728"/>
              <a:ext cx="6929486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65173" y="2964653"/>
              <a:ext cx="3929090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643306" y="428604"/>
              <a:ext cx="414340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 flipV="1">
              <a:off x="7394595" y="2678107"/>
              <a:ext cx="2928958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7787504" y="2356636"/>
              <a:ext cx="2000264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214414" y="500042"/>
            <a:ext cx="6643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модель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методической поддержки педагогов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7\Documents\Документы 2021 год\Мероприятия 2021\Семинары 2021\РайСеминар ВСОКО\Моде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25519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560</Words>
  <Application>Microsoft Office PowerPoint</Application>
  <PresentationFormat>Экран (4:3)</PresentationFormat>
  <Paragraphs>265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Организационно-методическая поддержка повышения профессионализма педагогов образовательных учреждений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реализация комплекса мер по переходу общеобразовательных школ в режим  эффективного функционирования.</dc:title>
  <dc:creator>07</dc:creator>
  <cp:lastModifiedBy>07</cp:lastModifiedBy>
  <cp:revision>179</cp:revision>
  <dcterms:created xsi:type="dcterms:W3CDTF">2019-10-21T07:37:47Z</dcterms:created>
  <dcterms:modified xsi:type="dcterms:W3CDTF">2021-03-30T11:47:54Z</dcterms:modified>
</cp:coreProperties>
</file>