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8" r:id="rId12"/>
    <p:sldId id="267" r:id="rId13"/>
    <p:sldId id="271" r:id="rId14"/>
    <p:sldId id="270" r:id="rId15"/>
    <p:sldId id="269" r:id="rId16"/>
    <p:sldId id="272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D4051-CCA8-413D-8428-D0EDFBAA39F3}" type="doc">
      <dgm:prSet loTypeId="urn:microsoft.com/office/officeart/2005/8/layout/cycle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CE07E3-A26B-4356-9AE3-D45DBBC21C16}">
      <dgm:prSet phldrT="[Текст]"/>
      <dgm:spPr/>
      <dgm:t>
        <a:bodyPr/>
        <a:lstStyle/>
        <a:p>
          <a:r>
            <a:rPr lang="ru-RU" dirty="0" smtClean="0"/>
            <a:t>Курсовая подготовка и переподготовка</a:t>
          </a:r>
          <a:endParaRPr lang="ru-RU" dirty="0"/>
        </a:p>
      </dgm:t>
    </dgm:pt>
    <dgm:pt modelId="{377971D4-E9F8-4970-9DED-DEF3D91A6665}" type="parTrans" cxnId="{E66933C9-5711-48CD-8F8E-FDD4BD638F45}">
      <dgm:prSet/>
      <dgm:spPr/>
      <dgm:t>
        <a:bodyPr/>
        <a:lstStyle/>
        <a:p>
          <a:endParaRPr lang="ru-RU"/>
        </a:p>
      </dgm:t>
    </dgm:pt>
    <dgm:pt modelId="{AE2ABC08-C13D-4FF1-BDEF-1A7947FF76EE}" type="sibTrans" cxnId="{E66933C9-5711-48CD-8F8E-FDD4BD638F45}">
      <dgm:prSet/>
      <dgm:spPr/>
      <dgm:t>
        <a:bodyPr/>
        <a:lstStyle/>
        <a:p>
          <a:endParaRPr lang="ru-RU"/>
        </a:p>
      </dgm:t>
    </dgm:pt>
    <dgm:pt modelId="{467225CC-35E7-420E-907F-D61FA70D4BDF}">
      <dgm:prSet phldrT="[Текст]" custT="1"/>
      <dgm:spPr/>
      <dgm:t>
        <a:bodyPr/>
        <a:lstStyle/>
        <a:p>
          <a:r>
            <a:rPr lang="ru-RU" sz="1400" dirty="0" smtClean="0"/>
            <a:t>Школа цифрового века</a:t>
          </a:r>
          <a:endParaRPr lang="ru-RU" sz="1400" dirty="0"/>
        </a:p>
      </dgm:t>
    </dgm:pt>
    <dgm:pt modelId="{88550A94-29E7-4849-8BE1-11B35398F1D8}" type="parTrans" cxnId="{F36A522F-56BD-465E-9695-53154926808C}">
      <dgm:prSet/>
      <dgm:spPr/>
      <dgm:t>
        <a:bodyPr/>
        <a:lstStyle/>
        <a:p>
          <a:endParaRPr lang="ru-RU"/>
        </a:p>
      </dgm:t>
    </dgm:pt>
    <dgm:pt modelId="{477A185B-37C5-44D6-AE7E-130FB04E67AC}" type="sibTrans" cxnId="{F36A522F-56BD-465E-9695-53154926808C}">
      <dgm:prSet/>
      <dgm:spPr/>
      <dgm:t>
        <a:bodyPr/>
        <a:lstStyle/>
        <a:p>
          <a:endParaRPr lang="ru-RU"/>
        </a:p>
      </dgm:t>
    </dgm:pt>
    <dgm:pt modelId="{720685CF-5A32-4330-AE2E-936E5EEEBF8B}">
      <dgm:prSet phldrT="[Текст]"/>
      <dgm:spPr/>
      <dgm:t>
        <a:bodyPr/>
        <a:lstStyle/>
        <a:p>
          <a:r>
            <a:rPr lang="ru-RU" dirty="0" smtClean="0"/>
            <a:t>Тестирование</a:t>
          </a:r>
          <a:endParaRPr lang="ru-RU" dirty="0"/>
        </a:p>
      </dgm:t>
    </dgm:pt>
    <dgm:pt modelId="{FBD285FD-1970-4B85-A4AC-BEF5EBF37B2A}" type="parTrans" cxnId="{E516902E-E762-454C-8FB1-076166BB04D9}">
      <dgm:prSet/>
      <dgm:spPr/>
      <dgm:t>
        <a:bodyPr/>
        <a:lstStyle/>
        <a:p>
          <a:endParaRPr lang="ru-RU"/>
        </a:p>
      </dgm:t>
    </dgm:pt>
    <dgm:pt modelId="{4CD8851E-8F82-4171-A2F1-F1905474F1D2}" type="sibTrans" cxnId="{E516902E-E762-454C-8FB1-076166BB04D9}">
      <dgm:prSet/>
      <dgm:spPr/>
      <dgm:t>
        <a:bodyPr/>
        <a:lstStyle/>
        <a:p>
          <a:endParaRPr lang="ru-RU"/>
        </a:p>
      </dgm:t>
    </dgm:pt>
    <dgm:pt modelId="{E2A2E857-40A4-4EE6-BD92-BA542F09C0D3}">
      <dgm:prSet phldrT="[Текст]" custT="1"/>
      <dgm:spPr/>
      <dgm:t>
        <a:bodyPr/>
        <a:lstStyle/>
        <a:p>
          <a:r>
            <a:rPr lang="ru-RU" sz="1400" dirty="0" smtClean="0"/>
            <a:t>Онлайн -</a:t>
          </a:r>
          <a:r>
            <a:rPr lang="ru-RU" sz="1400" dirty="0" err="1" smtClean="0"/>
            <a:t>интенсив</a:t>
          </a:r>
          <a:r>
            <a:rPr lang="ru-RU" sz="1400" dirty="0" smtClean="0"/>
            <a:t> «Я Учитель» (</a:t>
          </a:r>
          <a:r>
            <a:rPr lang="ru-RU" sz="1400" dirty="0" err="1" smtClean="0"/>
            <a:t>Яндекс</a:t>
          </a:r>
          <a:r>
            <a:rPr lang="ru-RU" sz="1400" dirty="0" smtClean="0"/>
            <a:t>)</a:t>
          </a:r>
          <a:endParaRPr lang="ru-RU" sz="1400" dirty="0"/>
        </a:p>
      </dgm:t>
    </dgm:pt>
    <dgm:pt modelId="{E2952BFF-8A3E-4939-B322-B94CED1F9876}" type="parTrans" cxnId="{DE358298-F77B-4BB2-A8DB-58704710AA47}">
      <dgm:prSet/>
      <dgm:spPr/>
      <dgm:t>
        <a:bodyPr/>
        <a:lstStyle/>
        <a:p>
          <a:endParaRPr lang="ru-RU"/>
        </a:p>
      </dgm:t>
    </dgm:pt>
    <dgm:pt modelId="{192B54CD-7265-48C9-82C9-998B65148E11}" type="sibTrans" cxnId="{DE358298-F77B-4BB2-A8DB-58704710AA47}">
      <dgm:prSet/>
      <dgm:spPr/>
      <dgm:t>
        <a:bodyPr/>
        <a:lstStyle/>
        <a:p>
          <a:endParaRPr lang="ru-RU"/>
        </a:p>
      </dgm:t>
    </dgm:pt>
    <dgm:pt modelId="{F1D2322E-94EC-4C02-AE89-099BD13169D7}">
      <dgm:prSet phldrT="[Текст]"/>
      <dgm:spPr/>
      <dgm:t>
        <a:bodyPr/>
        <a:lstStyle/>
        <a:p>
          <a:r>
            <a:rPr lang="ru-RU" dirty="0" smtClean="0"/>
            <a:t>Аттестация</a:t>
          </a:r>
          <a:endParaRPr lang="ru-RU" dirty="0"/>
        </a:p>
      </dgm:t>
    </dgm:pt>
    <dgm:pt modelId="{FD1D8C27-ECA6-4F7E-9DA0-BEF864187AE2}" type="parTrans" cxnId="{BB3318DC-05D5-45D8-AAAD-4730FB1B8919}">
      <dgm:prSet/>
      <dgm:spPr/>
      <dgm:t>
        <a:bodyPr/>
        <a:lstStyle/>
        <a:p>
          <a:endParaRPr lang="ru-RU"/>
        </a:p>
      </dgm:t>
    </dgm:pt>
    <dgm:pt modelId="{D485FCEC-853C-4064-808E-DF55623FE9C4}" type="sibTrans" cxnId="{BB3318DC-05D5-45D8-AAAD-4730FB1B8919}">
      <dgm:prSet/>
      <dgm:spPr/>
      <dgm:t>
        <a:bodyPr/>
        <a:lstStyle/>
        <a:p>
          <a:endParaRPr lang="ru-RU"/>
        </a:p>
      </dgm:t>
    </dgm:pt>
    <dgm:pt modelId="{CECFFC46-B2CA-4E55-89F0-AA2E6E83C044}">
      <dgm:prSet phldrT="[Текст]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900" dirty="0"/>
        </a:p>
      </dgm:t>
    </dgm:pt>
    <dgm:pt modelId="{71F97E28-0413-43C8-99C8-A55C75621F93}" type="parTrans" cxnId="{924A58D4-01C6-46CF-8EB2-2E5CF430228E}">
      <dgm:prSet/>
      <dgm:spPr/>
      <dgm:t>
        <a:bodyPr/>
        <a:lstStyle/>
        <a:p>
          <a:endParaRPr lang="ru-RU"/>
        </a:p>
      </dgm:t>
    </dgm:pt>
    <dgm:pt modelId="{552C4593-E5DB-4583-AEF2-D42072AE400E}" type="sibTrans" cxnId="{924A58D4-01C6-46CF-8EB2-2E5CF430228E}">
      <dgm:prSet/>
      <dgm:spPr/>
      <dgm:t>
        <a:bodyPr/>
        <a:lstStyle/>
        <a:p>
          <a:endParaRPr lang="ru-RU"/>
        </a:p>
      </dgm:t>
    </dgm:pt>
    <dgm:pt modelId="{0867FA91-0FE4-4094-A017-79D21F720567}">
      <dgm:prSet phldrT="[Текст]"/>
      <dgm:spPr/>
      <dgm:t>
        <a:bodyPr/>
        <a:lstStyle/>
        <a:p>
          <a:r>
            <a:rPr lang="ru-RU" dirty="0" smtClean="0"/>
            <a:t>Информационное и нормативно-правовое обеспечение</a:t>
          </a:r>
          <a:endParaRPr lang="ru-RU" dirty="0"/>
        </a:p>
      </dgm:t>
    </dgm:pt>
    <dgm:pt modelId="{AD353279-3059-4ED1-8E4D-F07F733178FD}" type="parTrans" cxnId="{CCE9DE19-3B58-442C-88AD-1214FA23508E}">
      <dgm:prSet/>
      <dgm:spPr/>
      <dgm:t>
        <a:bodyPr/>
        <a:lstStyle/>
        <a:p>
          <a:endParaRPr lang="ru-RU"/>
        </a:p>
      </dgm:t>
    </dgm:pt>
    <dgm:pt modelId="{2826D000-BC3B-4EC9-AC3D-E48F17E0B6DD}" type="sibTrans" cxnId="{CCE9DE19-3B58-442C-88AD-1214FA23508E}">
      <dgm:prSet/>
      <dgm:spPr/>
      <dgm:t>
        <a:bodyPr/>
        <a:lstStyle/>
        <a:p>
          <a:endParaRPr lang="ru-RU"/>
        </a:p>
      </dgm:t>
    </dgm:pt>
    <dgm:pt modelId="{BF7DFB03-6A4F-41F4-9626-34355CA04F9E}">
      <dgm:prSet phldrT="[Текст]" custT="1"/>
      <dgm:spPr/>
      <dgm:t>
        <a:bodyPr/>
        <a:lstStyle/>
        <a:p>
          <a:r>
            <a:rPr lang="ru-RU" sz="1000" dirty="0" smtClean="0"/>
            <a:t>Методкабинет</a:t>
          </a:r>
          <a:endParaRPr lang="ru-RU" sz="1000" dirty="0"/>
        </a:p>
      </dgm:t>
    </dgm:pt>
    <dgm:pt modelId="{51E94475-D400-4E70-97AC-B7E8BA490815}" type="parTrans" cxnId="{C3A561D4-693D-4E92-A26C-2F94E794030F}">
      <dgm:prSet/>
      <dgm:spPr/>
      <dgm:t>
        <a:bodyPr/>
        <a:lstStyle/>
        <a:p>
          <a:endParaRPr lang="ru-RU"/>
        </a:p>
      </dgm:t>
    </dgm:pt>
    <dgm:pt modelId="{5096C394-020C-4926-B99A-24386755E8D2}" type="sibTrans" cxnId="{C3A561D4-693D-4E92-A26C-2F94E794030F}">
      <dgm:prSet/>
      <dgm:spPr/>
      <dgm:t>
        <a:bodyPr/>
        <a:lstStyle/>
        <a:p>
          <a:endParaRPr lang="ru-RU"/>
        </a:p>
      </dgm:t>
    </dgm:pt>
    <dgm:pt modelId="{17ECE74D-C238-45B1-96B9-F2FC902785EA}">
      <dgm:prSet phldrT="[Текст]" custT="1"/>
      <dgm:spPr/>
      <dgm:t>
        <a:bodyPr/>
        <a:lstStyle/>
        <a:p>
          <a:r>
            <a:rPr lang="ru-RU" sz="1400" dirty="0" smtClean="0"/>
            <a:t>Единыйурок.рф</a:t>
          </a:r>
          <a:endParaRPr lang="ru-RU" sz="1400" dirty="0"/>
        </a:p>
      </dgm:t>
    </dgm:pt>
    <dgm:pt modelId="{3547B8A2-39FE-4ED0-B309-DA9C2307BA7A}" type="parTrans" cxnId="{E664B738-B4C5-47D1-A698-0CAF69CB988B}">
      <dgm:prSet/>
      <dgm:spPr/>
      <dgm:t>
        <a:bodyPr/>
        <a:lstStyle/>
        <a:p>
          <a:endParaRPr lang="ru-RU"/>
        </a:p>
      </dgm:t>
    </dgm:pt>
    <dgm:pt modelId="{CE4687B6-2B3A-43E4-B70E-89CE044470AA}" type="sibTrans" cxnId="{E664B738-B4C5-47D1-A698-0CAF69CB988B}">
      <dgm:prSet/>
      <dgm:spPr/>
      <dgm:t>
        <a:bodyPr/>
        <a:lstStyle/>
        <a:p>
          <a:endParaRPr lang="ru-RU"/>
        </a:p>
      </dgm:t>
    </dgm:pt>
    <dgm:pt modelId="{19474C40-FA67-4DD1-B367-8205D1B8FC72}">
      <dgm:prSet phldrT="[Текст]"/>
      <dgm:spPr/>
      <dgm:t>
        <a:bodyPr/>
        <a:lstStyle/>
        <a:p>
          <a:endParaRPr lang="ru-RU" sz="900" dirty="0"/>
        </a:p>
      </dgm:t>
    </dgm:pt>
    <dgm:pt modelId="{200B2541-EF7D-4FB9-B4A2-72EB5F0553C4}" type="parTrans" cxnId="{632D6B3C-9BA9-4205-9105-5F94D70DFDA3}">
      <dgm:prSet/>
      <dgm:spPr/>
      <dgm:t>
        <a:bodyPr/>
        <a:lstStyle/>
        <a:p>
          <a:endParaRPr lang="ru-RU"/>
        </a:p>
      </dgm:t>
    </dgm:pt>
    <dgm:pt modelId="{FBE44555-AA77-40C1-8974-8E500615925B}" type="sibTrans" cxnId="{632D6B3C-9BA9-4205-9105-5F94D70DFDA3}">
      <dgm:prSet/>
      <dgm:spPr/>
      <dgm:t>
        <a:bodyPr/>
        <a:lstStyle/>
        <a:p>
          <a:endParaRPr lang="ru-RU"/>
        </a:p>
      </dgm:t>
    </dgm:pt>
    <dgm:pt modelId="{2509E698-04BE-40DD-91C4-651F28CF7238}">
      <dgm:prSet phldrT="[Текст]" custT="1"/>
      <dgm:spPr/>
      <dgm:t>
        <a:bodyPr/>
        <a:lstStyle/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dirty="0" smtClean="0"/>
            <a:t>Страничка школьного сайта</a:t>
          </a:r>
          <a:endParaRPr lang="ru-RU" sz="1200" dirty="0"/>
        </a:p>
      </dgm:t>
    </dgm:pt>
    <dgm:pt modelId="{E94E1BB4-76BB-4BC6-B742-3D7200FBD61D}" type="parTrans" cxnId="{6456CEAA-55FF-433B-94DC-986797062444}">
      <dgm:prSet/>
      <dgm:spPr/>
      <dgm:t>
        <a:bodyPr/>
        <a:lstStyle/>
        <a:p>
          <a:endParaRPr lang="ru-RU"/>
        </a:p>
      </dgm:t>
    </dgm:pt>
    <dgm:pt modelId="{D3CE0E43-F6F4-4719-89A8-0C3452CB17F2}" type="sibTrans" cxnId="{6456CEAA-55FF-433B-94DC-986797062444}">
      <dgm:prSet/>
      <dgm:spPr/>
      <dgm:t>
        <a:bodyPr/>
        <a:lstStyle/>
        <a:p>
          <a:endParaRPr lang="ru-RU"/>
        </a:p>
      </dgm:t>
    </dgm:pt>
    <dgm:pt modelId="{1432457C-41A6-4704-BA41-78995C503B5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Личный сайт</a:t>
          </a:r>
          <a:endParaRPr lang="ru-RU" sz="1200" dirty="0"/>
        </a:p>
      </dgm:t>
    </dgm:pt>
    <dgm:pt modelId="{96A2FE0F-2A89-4DA1-8C24-040DBEA34A43}" type="parTrans" cxnId="{B8567551-6910-438D-A69B-E4AB9A297881}">
      <dgm:prSet/>
      <dgm:spPr/>
      <dgm:t>
        <a:bodyPr/>
        <a:lstStyle/>
        <a:p>
          <a:endParaRPr lang="ru-RU"/>
        </a:p>
      </dgm:t>
    </dgm:pt>
    <dgm:pt modelId="{BC05CDBE-CDE6-4360-88CC-832CEF75B7A5}" type="sibTrans" cxnId="{B8567551-6910-438D-A69B-E4AB9A297881}">
      <dgm:prSet/>
      <dgm:spPr/>
      <dgm:t>
        <a:bodyPr/>
        <a:lstStyle/>
        <a:p>
          <a:endParaRPr lang="ru-RU"/>
        </a:p>
      </dgm:t>
    </dgm:pt>
    <dgm:pt modelId="{58CE421C-0338-45BA-97BD-AF0962DAF56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/>
            <a:t>Индивидуальные консультации</a:t>
          </a:r>
        </a:p>
        <a:p>
          <a:pPr marL="114300" indent="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900" dirty="0"/>
        </a:p>
      </dgm:t>
    </dgm:pt>
    <dgm:pt modelId="{D241BB0E-8798-455F-A26E-9F6812C7FA11}" type="parTrans" cxnId="{3392FA23-5179-4649-A541-7C938051172E}">
      <dgm:prSet/>
      <dgm:spPr/>
      <dgm:t>
        <a:bodyPr/>
        <a:lstStyle/>
        <a:p>
          <a:endParaRPr lang="ru-RU"/>
        </a:p>
      </dgm:t>
    </dgm:pt>
    <dgm:pt modelId="{54E906B2-9B62-40C0-BD7F-C21EEF93A184}" type="sibTrans" cxnId="{3392FA23-5179-4649-A541-7C938051172E}">
      <dgm:prSet/>
      <dgm:spPr/>
      <dgm:t>
        <a:bodyPr/>
        <a:lstStyle/>
        <a:p>
          <a:endParaRPr lang="ru-RU"/>
        </a:p>
      </dgm:t>
    </dgm:pt>
    <dgm:pt modelId="{665FCD66-16DA-4A50-B79C-701BBDC4B39D}">
      <dgm:prSet phldrT="[Текст]" custT="1"/>
      <dgm:spPr/>
      <dgm:t>
        <a:bodyPr/>
        <a:lstStyle/>
        <a:p>
          <a:r>
            <a:rPr lang="ru-RU" sz="1000" dirty="0" smtClean="0"/>
            <a:t>Учительская</a:t>
          </a:r>
          <a:endParaRPr lang="ru-RU" sz="1000" dirty="0"/>
        </a:p>
      </dgm:t>
    </dgm:pt>
    <dgm:pt modelId="{30652EFE-4E7D-4865-8307-4EFE784C4B31}" type="parTrans" cxnId="{64FC2408-9EDA-4944-B35D-78B1296D6FBC}">
      <dgm:prSet/>
      <dgm:spPr/>
      <dgm:t>
        <a:bodyPr/>
        <a:lstStyle/>
        <a:p>
          <a:endParaRPr lang="ru-RU"/>
        </a:p>
      </dgm:t>
    </dgm:pt>
    <dgm:pt modelId="{BB76926F-F0B0-43AF-93D7-4D10301664A7}" type="sibTrans" cxnId="{64FC2408-9EDA-4944-B35D-78B1296D6FBC}">
      <dgm:prSet/>
      <dgm:spPr/>
      <dgm:t>
        <a:bodyPr/>
        <a:lstStyle/>
        <a:p>
          <a:endParaRPr lang="ru-RU"/>
        </a:p>
      </dgm:t>
    </dgm:pt>
    <dgm:pt modelId="{B285A02D-FA23-43EB-946D-1CF5640D4DB5}">
      <dgm:prSet phldrT="[Текст]" custT="1"/>
      <dgm:spPr/>
      <dgm:t>
        <a:bodyPr/>
        <a:lstStyle/>
        <a:p>
          <a:r>
            <a:rPr lang="ru-RU" sz="1000" dirty="0" smtClean="0"/>
            <a:t>Стенды, папки</a:t>
          </a:r>
          <a:endParaRPr lang="ru-RU" sz="1000" dirty="0"/>
        </a:p>
      </dgm:t>
    </dgm:pt>
    <dgm:pt modelId="{731F618B-99A9-4191-B5B8-6082ECC2DED8}" type="parTrans" cxnId="{129051B9-CFB3-49F5-A00B-2C1146EB271A}">
      <dgm:prSet/>
      <dgm:spPr/>
      <dgm:t>
        <a:bodyPr/>
        <a:lstStyle/>
        <a:p>
          <a:endParaRPr lang="ru-RU"/>
        </a:p>
      </dgm:t>
    </dgm:pt>
    <dgm:pt modelId="{E2855047-F85D-40EE-96F7-C6437FBBEDC3}" type="sibTrans" cxnId="{129051B9-CFB3-49F5-A00B-2C1146EB271A}">
      <dgm:prSet/>
      <dgm:spPr/>
      <dgm:t>
        <a:bodyPr/>
        <a:lstStyle/>
        <a:p>
          <a:endParaRPr lang="ru-RU"/>
        </a:p>
      </dgm:t>
    </dgm:pt>
    <dgm:pt modelId="{CB67A7F7-14FE-4DD6-82E8-E9C9A107FB5A}">
      <dgm:prSet phldrT="[Текст]" custT="1"/>
      <dgm:spPr/>
      <dgm:t>
        <a:bodyPr/>
        <a:lstStyle/>
        <a:p>
          <a:r>
            <a:rPr lang="ru-RU" sz="1000" dirty="0" smtClean="0"/>
            <a:t>Информационное обеспечение в группе, Обмен</a:t>
          </a:r>
          <a:endParaRPr lang="ru-RU" sz="1000" dirty="0"/>
        </a:p>
      </dgm:t>
    </dgm:pt>
    <dgm:pt modelId="{4C8EA639-278D-49D4-8104-8B300D524E07}" type="parTrans" cxnId="{9225E90C-93BF-41DB-A609-91AB32C24E3F}">
      <dgm:prSet/>
      <dgm:spPr/>
      <dgm:t>
        <a:bodyPr/>
        <a:lstStyle/>
        <a:p>
          <a:endParaRPr lang="ru-RU"/>
        </a:p>
      </dgm:t>
    </dgm:pt>
    <dgm:pt modelId="{A67ECE61-F8A8-4EF4-96DA-D0FDF49F6F13}" type="sibTrans" cxnId="{9225E90C-93BF-41DB-A609-91AB32C24E3F}">
      <dgm:prSet/>
      <dgm:spPr/>
      <dgm:t>
        <a:bodyPr/>
        <a:lstStyle/>
        <a:p>
          <a:endParaRPr lang="ru-RU"/>
        </a:p>
      </dgm:t>
    </dgm:pt>
    <dgm:pt modelId="{FC955B9A-0F50-4314-88E5-2902AC00B518}">
      <dgm:prSet phldrT="[Текст]" custT="1"/>
      <dgm:spPr/>
      <dgm:t>
        <a:bodyPr/>
        <a:lstStyle/>
        <a:p>
          <a:r>
            <a:rPr lang="ru-RU" sz="1000" dirty="0" smtClean="0"/>
            <a:t>Обмен опытом</a:t>
          </a:r>
          <a:endParaRPr lang="ru-RU" sz="1000" dirty="0"/>
        </a:p>
      </dgm:t>
    </dgm:pt>
    <dgm:pt modelId="{B5CD8CDA-4B8A-4E86-A280-62D02791ADE2}" type="parTrans" cxnId="{93CA82FD-CF96-458F-9657-1753732B5F93}">
      <dgm:prSet/>
      <dgm:spPr/>
      <dgm:t>
        <a:bodyPr/>
        <a:lstStyle/>
        <a:p>
          <a:endParaRPr lang="ru-RU"/>
        </a:p>
      </dgm:t>
    </dgm:pt>
    <dgm:pt modelId="{5E301B26-1762-4F8B-B0B8-7A483FADE69B}" type="sibTrans" cxnId="{93CA82FD-CF96-458F-9657-1753732B5F93}">
      <dgm:prSet/>
      <dgm:spPr/>
      <dgm:t>
        <a:bodyPr/>
        <a:lstStyle/>
        <a:p>
          <a:endParaRPr lang="ru-RU"/>
        </a:p>
      </dgm:t>
    </dgm:pt>
    <dgm:pt modelId="{03E381BC-9EAD-43B8-A793-924A3861D367}">
      <dgm:prSet phldrT="[Текст]" custT="1"/>
      <dgm:spPr/>
      <dgm:t>
        <a:bodyPr/>
        <a:lstStyle/>
        <a:p>
          <a:r>
            <a:rPr lang="ru-RU" sz="1400" dirty="0" smtClean="0"/>
            <a:t>«Одно окно»</a:t>
          </a:r>
          <a:endParaRPr lang="ru-RU" sz="1400" dirty="0"/>
        </a:p>
      </dgm:t>
    </dgm:pt>
    <dgm:pt modelId="{5EAC29DF-BA35-4D3C-A7D9-59D87D59C370}" type="parTrans" cxnId="{0F382F96-5AAB-42D1-A596-56CA444A25BC}">
      <dgm:prSet/>
      <dgm:spPr/>
      <dgm:t>
        <a:bodyPr/>
        <a:lstStyle/>
        <a:p>
          <a:endParaRPr lang="ru-RU"/>
        </a:p>
      </dgm:t>
    </dgm:pt>
    <dgm:pt modelId="{2F3E83EF-EA01-4844-9B8C-BE6084F9392B}" type="sibTrans" cxnId="{0F382F96-5AAB-42D1-A596-56CA444A25BC}">
      <dgm:prSet/>
      <dgm:spPr/>
      <dgm:t>
        <a:bodyPr/>
        <a:lstStyle/>
        <a:p>
          <a:endParaRPr lang="ru-RU"/>
        </a:p>
      </dgm:t>
    </dgm:pt>
    <dgm:pt modelId="{6477B1CA-4C7B-4CDE-9196-35B08E6B0CD8}">
      <dgm:prSet phldrT="[Текст]" custT="1"/>
      <dgm:spPr/>
      <dgm:t>
        <a:bodyPr/>
        <a:lstStyle/>
        <a:p>
          <a:r>
            <a:rPr lang="ru-RU" sz="1400" dirty="0" smtClean="0"/>
            <a:t>Тестирование</a:t>
          </a:r>
          <a:endParaRPr lang="ru-RU" sz="1400" dirty="0"/>
        </a:p>
      </dgm:t>
    </dgm:pt>
    <dgm:pt modelId="{C9F089CE-2CB3-4412-AED2-DA0997015D2F}" type="parTrans" cxnId="{95EEE2AE-E3DC-4BBE-A79F-054FF5EF8FD9}">
      <dgm:prSet/>
      <dgm:spPr/>
      <dgm:t>
        <a:bodyPr/>
        <a:lstStyle/>
        <a:p>
          <a:endParaRPr lang="ru-RU"/>
        </a:p>
      </dgm:t>
    </dgm:pt>
    <dgm:pt modelId="{415047BC-6095-40D4-9A7E-2E29DE3E892B}" type="sibTrans" cxnId="{95EEE2AE-E3DC-4BBE-A79F-054FF5EF8FD9}">
      <dgm:prSet/>
      <dgm:spPr/>
      <dgm:t>
        <a:bodyPr/>
        <a:lstStyle/>
        <a:p>
          <a:endParaRPr lang="ru-RU"/>
        </a:p>
      </dgm:t>
    </dgm:pt>
    <dgm:pt modelId="{2EBE9B89-D5B3-4766-93C6-9805EA0F62D5}" type="pres">
      <dgm:prSet presAssocID="{50AD4051-CCA8-413D-8428-D0EDFBAA39F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530F50-D370-4506-A722-A9C48648A024}" type="pres">
      <dgm:prSet presAssocID="{50AD4051-CCA8-413D-8428-D0EDFBAA39F3}" presName="children" presStyleCnt="0"/>
      <dgm:spPr/>
    </dgm:pt>
    <dgm:pt modelId="{C1F03969-A5FA-46C5-8A7B-A893CA856B8D}" type="pres">
      <dgm:prSet presAssocID="{50AD4051-CCA8-413D-8428-D0EDFBAA39F3}" presName="child1group" presStyleCnt="0"/>
      <dgm:spPr/>
    </dgm:pt>
    <dgm:pt modelId="{23A1B046-201A-4660-BFEA-E695BAEC812B}" type="pres">
      <dgm:prSet presAssocID="{50AD4051-CCA8-413D-8428-D0EDFBAA39F3}" presName="child1" presStyleLbl="bgAcc1" presStyleIdx="0" presStyleCnt="4"/>
      <dgm:spPr/>
      <dgm:t>
        <a:bodyPr/>
        <a:lstStyle/>
        <a:p>
          <a:endParaRPr lang="ru-RU"/>
        </a:p>
      </dgm:t>
    </dgm:pt>
    <dgm:pt modelId="{2274B947-4D82-4B15-942A-CB94FFE8E8A9}" type="pres">
      <dgm:prSet presAssocID="{50AD4051-CCA8-413D-8428-D0EDFBAA39F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60BBC-66B3-4F45-AA7F-249D9D84A616}" type="pres">
      <dgm:prSet presAssocID="{50AD4051-CCA8-413D-8428-D0EDFBAA39F3}" presName="child2group" presStyleCnt="0"/>
      <dgm:spPr/>
    </dgm:pt>
    <dgm:pt modelId="{DEA912A6-7364-41E6-B0D8-F1E12C58E633}" type="pres">
      <dgm:prSet presAssocID="{50AD4051-CCA8-413D-8428-D0EDFBAA39F3}" presName="child2" presStyleLbl="bgAcc1" presStyleIdx="1" presStyleCnt="4"/>
      <dgm:spPr/>
      <dgm:t>
        <a:bodyPr/>
        <a:lstStyle/>
        <a:p>
          <a:endParaRPr lang="ru-RU"/>
        </a:p>
      </dgm:t>
    </dgm:pt>
    <dgm:pt modelId="{FF404C7B-2D2B-457B-BFCE-465DEE9A6E64}" type="pres">
      <dgm:prSet presAssocID="{50AD4051-CCA8-413D-8428-D0EDFBAA39F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89B9C-C4C8-418F-ADD7-39BF67E84778}" type="pres">
      <dgm:prSet presAssocID="{50AD4051-CCA8-413D-8428-D0EDFBAA39F3}" presName="child3group" presStyleCnt="0"/>
      <dgm:spPr/>
    </dgm:pt>
    <dgm:pt modelId="{83C8EEDB-1115-4138-A3AA-08BD8AB875C5}" type="pres">
      <dgm:prSet presAssocID="{50AD4051-CCA8-413D-8428-D0EDFBAA39F3}" presName="child3" presStyleLbl="bgAcc1" presStyleIdx="2" presStyleCnt="4"/>
      <dgm:spPr/>
      <dgm:t>
        <a:bodyPr/>
        <a:lstStyle/>
        <a:p>
          <a:endParaRPr lang="ru-RU"/>
        </a:p>
      </dgm:t>
    </dgm:pt>
    <dgm:pt modelId="{578D5F28-2F41-47B7-9DD6-F7CC100791D7}" type="pres">
      <dgm:prSet presAssocID="{50AD4051-CCA8-413D-8428-D0EDFBAA39F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DBE15-F6EB-499C-AAA9-CC933B697173}" type="pres">
      <dgm:prSet presAssocID="{50AD4051-CCA8-413D-8428-D0EDFBAA39F3}" presName="child4group" presStyleCnt="0"/>
      <dgm:spPr/>
    </dgm:pt>
    <dgm:pt modelId="{687357B2-7C77-417F-BBA4-120E9E334908}" type="pres">
      <dgm:prSet presAssocID="{50AD4051-CCA8-413D-8428-D0EDFBAA39F3}" presName="child4" presStyleLbl="bgAcc1" presStyleIdx="3" presStyleCnt="4"/>
      <dgm:spPr/>
      <dgm:t>
        <a:bodyPr/>
        <a:lstStyle/>
        <a:p>
          <a:endParaRPr lang="ru-RU"/>
        </a:p>
      </dgm:t>
    </dgm:pt>
    <dgm:pt modelId="{116FED85-10E7-4AF4-A08A-A059ACF05967}" type="pres">
      <dgm:prSet presAssocID="{50AD4051-CCA8-413D-8428-D0EDFBAA39F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6DAD2-C94F-460B-A3EB-FD9642E9C366}" type="pres">
      <dgm:prSet presAssocID="{50AD4051-CCA8-413D-8428-D0EDFBAA39F3}" presName="childPlaceholder" presStyleCnt="0"/>
      <dgm:spPr/>
    </dgm:pt>
    <dgm:pt modelId="{054C062B-9CB2-42EB-86E7-510FCED0D761}" type="pres">
      <dgm:prSet presAssocID="{50AD4051-CCA8-413D-8428-D0EDFBAA39F3}" presName="circle" presStyleCnt="0"/>
      <dgm:spPr/>
    </dgm:pt>
    <dgm:pt modelId="{255FEB3C-9424-47E8-A9DB-7E6D44501A65}" type="pres">
      <dgm:prSet presAssocID="{50AD4051-CCA8-413D-8428-D0EDFBAA39F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D97B1-F790-4E62-B88A-9C79C1FE4C3C}" type="pres">
      <dgm:prSet presAssocID="{50AD4051-CCA8-413D-8428-D0EDFBAA39F3}" presName="quadrant2" presStyleLbl="node1" presStyleIdx="1" presStyleCnt="4" custLinFactNeighborX="-1316" custLinFactNeighborY="1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7F848-E6AF-4168-AEC5-7BBEC86BFBBF}" type="pres">
      <dgm:prSet presAssocID="{50AD4051-CCA8-413D-8428-D0EDFBAA39F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88211-A136-4586-85EF-F8C35B465AE0}" type="pres">
      <dgm:prSet presAssocID="{50AD4051-CCA8-413D-8428-D0EDFBAA39F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2E2A1-940D-4F4D-8174-D50AC91F9D96}" type="pres">
      <dgm:prSet presAssocID="{50AD4051-CCA8-413D-8428-D0EDFBAA39F3}" presName="quadrantPlaceholder" presStyleCnt="0"/>
      <dgm:spPr/>
    </dgm:pt>
    <dgm:pt modelId="{98BF2136-2752-461C-B5F4-EEE9FCD5A0D7}" type="pres">
      <dgm:prSet presAssocID="{50AD4051-CCA8-413D-8428-D0EDFBAA39F3}" presName="center1" presStyleLbl="fgShp" presStyleIdx="0" presStyleCnt="2"/>
      <dgm:spPr/>
    </dgm:pt>
    <dgm:pt modelId="{2954844A-D59C-4DCD-974B-66B6C8361C0F}" type="pres">
      <dgm:prSet presAssocID="{50AD4051-CCA8-413D-8428-D0EDFBAA39F3}" presName="center2" presStyleLbl="fgShp" presStyleIdx="1" presStyleCnt="2"/>
      <dgm:spPr/>
    </dgm:pt>
  </dgm:ptLst>
  <dgm:cxnLst>
    <dgm:cxn modelId="{DE358298-F77B-4BB2-A8DB-58704710AA47}" srcId="{720685CF-5A32-4330-AE2E-936E5EEEBF8B}" destId="{E2A2E857-40A4-4EE6-BD92-BA542F09C0D3}" srcOrd="0" destOrd="0" parTransId="{E2952BFF-8A3E-4939-B322-B94CED1F9876}" sibTransId="{192B54CD-7265-48C9-82C9-998B65148E11}"/>
    <dgm:cxn modelId="{140B9DCC-64D7-4CBA-B39A-541902270603}" type="presOf" srcId="{6477B1CA-4C7B-4CDE-9196-35B08E6B0CD8}" destId="{FF404C7B-2D2B-457B-BFCE-465DEE9A6E64}" srcOrd="1" destOrd="1" presId="urn:microsoft.com/office/officeart/2005/8/layout/cycle4"/>
    <dgm:cxn modelId="{5A225B40-DDC1-4651-AB32-B3ED59744EFE}" type="presOf" srcId="{0867FA91-0FE4-4094-A017-79D21F720567}" destId="{6C988211-A136-4586-85EF-F8C35B465AE0}" srcOrd="0" destOrd="0" presId="urn:microsoft.com/office/officeart/2005/8/layout/cycle4"/>
    <dgm:cxn modelId="{924A58D4-01C6-46CF-8EB2-2E5CF430228E}" srcId="{F1D2322E-94EC-4C02-AE89-099BD13169D7}" destId="{CECFFC46-B2CA-4E55-89F0-AA2E6E83C044}" srcOrd="0" destOrd="0" parTransId="{71F97E28-0413-43C8-99C8-A55C75621F93}" sibTransId="{552C4593-E5DB-4583-AEF2-D42072AE400E}"/>
    <dgm:cxn modelId="{E516902E-E762-454C-8FB1-076166BB04D9}" srcId="{50AD4051-CCA8-413D-8428-D0EDFBAA39F3}" destId="{720685CF-5A32-4330-AE2E-936E5EEEBF8B}" srcOrd="1" destOrd="0" parTransId="{FBD285FD-1970-4B85-A4AC-BEF5EBF37B2A}" sibTransId="{4CD8851E-8F82-4171-A2F1-F1905474F1D2}"/>
    <dgm:cxn modelId="{0D629ED2-86D9-43B8-A30A-C04EDD4107F3}" type="presOf" srcId="{665FCD66-16DA-4A50-B79C-701BBDC4B39D}" destId="{116FED85-10E7-4AF4-A08A-A059ACF05967}" srcOrd="1" destOrd="1" presId="urn:microsoft.com/office/officeart/2005/8/layout/cycle4"/>
    <dgm:cxn modelId="{CC160B5D-5CA8-4DFC-A3E1-50F58558CD86}" type="presOf" srcId="{CB67A7F7-14FE-4DD6-82E8-E9C9A107FB5A}" destId="{116FED85-10E7-4AF4-A08A-A059ACF05967}" srcOrd="1" destOrd="3" presId="urn:microsoft.com/office/officeart/2005/8/layout/cycle4"/>
    <dgm:cxn modelId="{CCE9DE19-3B58-442C-88AD-1214FA23508E}" srcId="{50AD4051-CCA8-413D-8428-D0EDFBAA39F3}" destId="{0867FA91-0FE4-4094-A017-79D21F720567}" srcOrd="3" destOrd="0" parTransId="{AD353279-3059-4ED1-8E4D-F07F733178FD}" sibTransId="{2826D000-BC3B-4EC9-AC3D-E48F17E0B6DD}"/>
    <dgm:cxn modelId="{F21E29AF-704E-404F-8E80-F182F5B3708A}" type="presOf" srcId="{E2A2E857-40A4-4EE6-BD92-BA542F09C0D3}" destId="{FF404C7B-2D2B-457B-BFCE-465DEE9A6E64}" srcOrd="1" destOrd="0" presId="urn:microsoft.com/office/officeart/2005/8/layout/cycle4"/>
    <dgm:cxn modelId="{852CCB9B-6152-4B70-A583-DFB5C0B2625F}" type="presOf" srcId="{467225CC-35E7-420E-907F-D61FA70D4BDF}" destId="{2274B947-4D82-4B15-942A-CB94FFE8E8A9}" srcOrd="1" destOrd="0" presId="urn:microsoft.com/office/officeart/2005/8/layout/cycle4"/>
    <dgm:cxn modelId="{1A60A3F1-6E15-4D95-84EE-3352F42DF2C6}" type="presOf" srcId="{58CE421C-0338-45BA-97BD-AF0962DAF56D}" destId="{578D5F28-2F41-47B7-9DD6-F7CC100791D7}" srcOrd="1" destOrd="3" presId="urn:microsoft.com/office/officeart/2005/8/layout/cycle4"/>
    <dgm:cxn modelId="{B077F995-ACF5-4ABD-8DE6-5C5BF6E3A63B}" type="presOf" srcId="{17ECE74D-C238-45B1-96B9-F2FC902785EA}" destId="{2274B947-4D82-4B15-942A-CB94FFE8E8A9}" srcOrd="1" destOrd="1" presId="urn:microsoft.com/office/officeart/2005/8/layout/cycle4"/>
    <dgm:cxn modelId="{9225E90C-93BF-41DB-A609-91AB32C24E3F}" srcId="{0867FA91-0FE4-4094-A017-79D21F720567}" destId="{CB67A7F7-14FE-4DD6-82E8-E9C9A107FB5A}" srcOrd="3" destOrd="0" parTransId="{4C8EA639-278D-49D4-8104-8B300D524E07}" sibTransId="{A67ECE61-F8A8-4EF4-96DA-D0FDF49F6F13}"/>
    <dgm:cxn modelId="{44FBD388-EAA6-4783-90FF-263210A0FA71}" type="presOf" srcId="{CB67A7F7-14FE-4DD6-82E8-E9C9A107FB5A}" destId="{687357B2-7C77-417F-BBA4-120E9E334908}" srcOrd="0" destOrd="3" presId="urn:microsoft.com/office/officeart/2005/8/layout/cycle4"/>
    <dgm:cxn modelId="{C37EF602-B6BA-4CEA-88CB-6D3DB0BD6A25}" type="presOf" srcId="{50CE07E3-A26B-4356-9AE3-D45DBBC21C16}" destId="{255FEB3C-9424-47E8-A9DB-7E6D44501A65}" srcOrd="0" destOrd="0" presId="urn:microsoft.com/office/officeart/2005/8/layout/cycle4"/>
    <dgm:cxn modelId="{603715F1-E95F-4495-80E6-4D3B87A6A8DB}" type="presOf" srcId="{19474C40-FA67-4DD1-B367-8205D1B8FC72}" destId="{23A1B046-201A-4660-BFEA-E695BAEC812B}" srcOrd="0" destOrd="3" presId="urn:microsoft.com/office/officeart/2005/8/layout/cycle4"/>
    <dgm:cxn modelId="{0F382F96-5AAB-42D1-A596-56CA444A25BC}" srcId="{50CE07E3-A26B-4356-9AE3-D45DBBC21C16}" destId="{03E381BC-9EAD-43B8-A793-924A3861D367}" srcOrd="2" destOrd="0" parTransId="{5EAC29DF-BA35-4D3C-A7D9-59D87D59C370}" sibTransId="{2F3E83EF-EA01-4844-9B8C-BE6084F9392B}"/>
    <dgm:cxn modelId="{C3A561D4-693D-4E92-A26C-2F94E794030F}" srcId="{0867FA91-0FE4-4094-A017-79D21F720567}" destId="{BF7DFB03-6A4F-41F4-9626-34355CA04F9E}" srcOrd="0" destOrd="0" parTransId="{51E94475-D400-4E70-97AC-B7E8BA490815}" sibTransId="{5096C394-020C-4926-B99A-24386755E8D2}"/>
    <dgm:cxn modelId="{BB3318DC-05D5-45D8-AAAD-4730FB1B8919}" srcId="{50AD4051-CCA8-413D-8428-D0EDFBAA39F3}" destId="{F1D2322E-94EC-4C02-AE89-099BD13169D7}" srcOrd="2" destOrd="0" parTransId="{FD1D8C27-ECA6-4F7E-9DA0-BEF864187AE2}" sibTransId="{D485FCEC-853C-4064-808E-DF55623FE9C4}"/>
    <dgm:cxn modelId="{93CA82FD-CF96-458F-9657-1753732B5F93}" srcId="{0867FA91-0FE4-4094-A017-79D21F720567}" destId="{FC955B9A-0F50-4314-88E5-2902AC00B518}" srcOrd="4" destOrd="0" parTransId="{B5CD8CDA-4B8A-4E86-A280-62D02791ADE2}" sibTransId="{5E301B26-1762-4F8B-B0B8-7A483FADE69B}"/>
    <dgm:cxn modelId="{B4D7030F-F77E-44BE-B4CD-EDA8E10F18F2}" type="presOf" srcId="{1432457C-41A6-4704-BA41-78995C503B56}" destId="{83C8EEDB-1115-4138-A3AA-08BD8AB875C5}" srcOrd="0" destOrd="2" presId="urn:microsoft.com/office/officeart/2005/8/layout/cycle4"/>
    <dgm:cxn modelId="{FF4E60FA-82BF-4C96-9430-5076EA4EACB0}" type="presOf" srcId="{FC955B9A-0F50-4314-88E5-2902AC00B518}" destId="{116FED85-10E7-4AF4-A08A-A059ACF05967}" srcOrd="1" destOrd="4" presId="urn:microsoft.com/office/officeart/2005/8/layout/cycle4"/>
    <dgm:cxn modelId="{4EE8150A-0251-4825-BE17-8D51F0E10925}" type="presOf" srcId="{B285A02D-FA23-43EB-946D-1CF5640D4DB5}" destId="{687357B2-7C77-417F-BBA4-120E9E334908}" srcOrd="0" destOrd="2" presId="urn:microsoft.com/office/officeart/2005/8/layout/cycle4"/>
    <dgm:cxn modelId="{0E46E819-0691-4677-9B20-76CDF9C961D3}" type="presOf" srcId="{17ECE74D-C238-45B1-96B9-F2FC902785EA}" destId="{23A1B046-201A-4660-BFEA-E695BAEC812B}" srcOrd="0" destOrd="1" presId="urn:microsoft.com/office/officeart/2005/8/layout/cycle4"/>
    <dgm:cxn modelId="{B69E3551-7386-44BE-9FBA-A8A59C59E2F0}" type="presOf" srcId="{1432457C-41A6-4704-BA41-78995C503B56}" destId="{578D5F28-2F41-47B7-9DD6-F7CC100791D7}" srcOrd="1" destOrd="2" presId="urn:microsoft.com/office/officeart/2005/8/layout/cycle4"/>
    <dgm:cxn modelId="{B8567551-6910-438D-A69B-E4AB9A297881}" srcId="{F1D2322E-94EC-4C02-AE89-099BD13169D7}" destId="{1432457C-41A6-4704-BA41-78995C503B56}" srcOrd="2" destOrd="0" parTransId="{96A2FE0F-2A89-4DA1-8C24-040DBEA34A43}" sibTransId="{BC05CDBE-CDE6-4360-88CC-832CEF75B7A5}"/>
    <dgm:cxn modelId="{632D6B3C-9BA9-4205-9105-5F94D70DFDA3}" srcId="{50CE07E3-A26B-4356-9AE3-D45DBBC21C16}" destId="{19474C40-FA67-4DD1-B367-8205D1B8FC72}" srcOrd="3" destOrd="0" parTransId="{200B2541-EF7D-4FB9-B4A2-72EB5F0553C4}" sibTransId="{FBE44555-AA77-40C1-8974-8E500615925B}"/>
    <dgm:cxn modelId="{64FC2408-9EDA-4944-B35D-78B1296D6FBC}" srcId="{0867FA91-0FE4-4094-A017-79D21F720567}" destId="{665FCD66-16DA-4A50-B79C-701BBDC4B39D}" srcOrd="1" destOrd="0" parTransId="{30652EFE-4E7D-4865-8307-4EFE784C4B31}" sibTransId="{BB76926F-F0B0-43AF-93D7-4D10301664A7}"/>
    <dgm:cxn modelId="{E80AD364-5816-4F25-9742-5668EB44FFE7}" type="presOf" srcId="{BF7DFB03-6A4F-41F4-9626-34355CA04F9E}" destId="{116FED85-10E7-4AF4-A08A-A059ACF05967}" srcOrd="1" destOrd="0" presId="urn:microsoft.com/office/officeart/2005/8/layout/cycle4"/>
    <dgm:cxn modelId="{B7F28510-ECC4-4934-BC19-551DEB6F8482}" type="presOf" srcId="{2509E698-04BE-40DD-91C4-651F28CF7238}" destId="{578D5F28-2F41-47B7-9DD6-F7CC100791D7}" srcOrd="1" destOrd="1" presId="urn:microsoft.com/office/officeart/2005/8/layout/cycle4"/>
    <dgm:cxn modelId="{A64B35CB-FF3D-4566-B030-7C4D38C55E76}" type="presOf" srcId="{03E381BC-9EAD-43B8-A793-924A3861D367}" destId="{2274B947-4D82-4B15-942A-CB94FFE8E8A9}" srcOrd="1" destOrd="2" presId="urn:microsoft.com/office/officeart/2005/8/layout/cycle4"/>
    <dgm:cxn modelId="{F36A522F-56BD-465E-9695-53154926808C}" srcId="{50CE07E3-A26B-4356-9AE3-D45DBBC21C16}" destId="{467225CC-35E7-420E-907F-D61FA70D4BDF}" srcOrd="0" destOrd="0" parTransId="{88550A94-29E7-4849-8BE1-11B35398F1D8}" sibTransId="{477A185B-37C5-44D6-AE7E-130FB04E67AC}"/>
    <dgm:cxn modelId="{129051B9-CFB3-49F5-A00B-2C1146EB271A}" srcId="{0867FA91-0FE4-4094-A017-79D21F720567}" destId="{B285A02D-FA23-43EB-946D-1CF5640D4DB5}" srcOrd="2" destOrd="0" parTransId="{731F618B-99A9-4191-B5B8-6082ECC2DED8}" sibTransId="{E2855047-F85D-40EE-96F7-C6437FBBEDC3}"/>
    <dgm:cxn modelId="{48B9DB6E-C2BB-458A-95D2-D966C370591E}" type="presOf" srcId="{2509E698-04BE-40DD-91C4-651F28CF7238}" destId="{83C8EEDB-1115-4138-A3AA-08BD8AB875C5}" srcOrd="0" destOrd="1" presId="urn:microsoft.com/office/officeart/2005/8/layout/cycle4"/>
    <dgm:cxn modelId="{3392FA23-5179-4649-A541-7C938051172E}" srcId="{F1D2322E-94EC-4C02-AE89-099BD13169D7}" destId="{58CE421C-0338-45BA-97BD-AF0962DAF56D}" srcOrd="3" destOrd="0" parTransId="{D241BB0E-8798-455F-A26E-9F6812C7FA11}" sibTransId="{54E906B2-9B62-40C0-BD7F-C21EEF93A184}"/>
    <dgm:cxn modelId="{95EEE2AE-E3DC-4BBE-A79F-054FF5EF8FD9}" srcId="{720685CF-5A32-4330-AE2E-936E5EEEBF8B}" destId="{6477B1CA-4C7B-4CDE-9196-35B08E6B0CD8}" srcOrd="1" destOrd="0" parTransId="{C9F089CE-2CB3-4412-AED2-DA0997015D2F}" sibTransId="{415047BC-6095-40D4-9A7E-2E29DE3E892B}"/>
    <dgm:cxn modelId="{2E66D304-A154-4893-AD36-F030C3F1959C}" type="presOf" srcId="{CECFFC46-B2CA-4E55-89F0-AA2E6E83C044}" destId="{578D5F28-2F41-47B7-9DD6-F7CC100791D7}" srcOrd="1" destOrd="0" presId="urn:microsoft.com/office/officeart/2005/8/layout/cycle4"/>
    <dgm:cxn modelId="{A3628DE7-CFF4-476B-9CB8-B8942E4EB016}" type="presOf" srcId="{58CE421C-0338-45BA-97BD-AF0962DAF56D}" destId="{83C8EEDB-1115-4138-A3AA-08BD8AB875C5}" srcOrd="0" destOrd="3" presId="urn:microsoft.com/office/officeart/2005/8/layout/cycle4"/>
    <dgm:cxn modelId="{8A908071-8028-475C-820F-E5A7F76A90B5}" type="presOf" srcId="{E2A2E857-40A4-4EE6-BD92-BA542F09C0D3}" destId="{DEA912A6-7364-41E6-B0D8-F1E12C58E633}" srcOrd="0" destOrd="0" presId="urn:microsoft.com/office/officeart/2005/8/layout/cycle4"/>
    <dgm:cxn modelId="{2F312B95-B388-463B-AE24-B6CFD45E2FCA}" type="presOf" srcId="{BF7DFB03-6A4F-41F4-9626-34355CA04F9E}" destId="{687357B2-7C77-417F-BBA4-120E9E334908}" srcOrd="0" destOrd="0" presId="urn:microsoft.com/office/officeart/2005/8/layout/cycle4"/>
    <dgm:cxn modelId="{74C7E686-5A72-46FE-87A2-3BF1DCAA381C}" type="presOf" srcId="{50AD4051-CCA8-413D-8428-D0EDFBAA39F3}" destId="{2EBE9B89-D5B3-4766-93C6-9805EA0F62D5}" srcOrd="0" destOrd="0" presId="urn:microsoft.com/office/officeart/2005/8/layout/cycle4"/>
    <dgm:cxn modelId="{42BA197C-0864-4D72-A9D8-5910C33F21CA}" type="presOf" srcId="{6477B1CA-4C7B-4CDE-9196-35B08E6B0CD8}" destId="{DEA912A6-7364-41E6-B0D8-F1E12C58E633}" srcOrd="0" destOrd="1" presId="urn:microsoft.com/office/officeart/2005/8/layout/cycle4"/>
    <dgm:cxn modelId="{E66933C9-5711-48CD-8F8E-FDD4BD638F45}" srcId="{50AD4051-CCA8-413D-8428-D0EDFBAA39F3}" destId="{50CE07E3-A26B-4356-9AE3-D45DBBC21C16}" srcOrd="0" destOrd="0" parTransId="{377971D4-E9F8-4970-9DED-DEF3D91A6665}" sibTransId="{AE2ABC08-C13D-4FF1-BDEF-1A7947FF76EE}"/>
    <dgm:cxn modelId="{8B1C7520-392B-4BE4-BA16-7B20159EC9C2}" type="presOf" srcId="{FC955B9A-0F50-4314-88E5-2902AC00B518}" destId="{687357B2-7C77-417F-BBA4-120E9E334908}" srcOrd="0" destOrd="4" presId="urn:microsoft.com/office/officeart/2005/8/layout/cycle4"/>
    <dgm:cxn modelId="{D8419B43-4D3D-4C8E-B94B-126B558F44C0}" type="presOf" srcId="{19474C40-FA67-4DD1-B367-8205D1B8FC72}" destId="{2274B947-4D82-4B15-942A-CB94FFE8E8A9}" srcOrd="1" destOrd="3" presId="urn:microsoft.com/office/officeart/2005/8/layout/cycle4"/>
    <dgm:cxn modelId="{EBE49E34-FFBD-4DCD-9EB1-0FE7AF9572A9}" type="presOf" srcId="{B285A02D-FA23-43EB-946D-1CF5640D4DB5}" destId="{116FED85-10E7-4AF4-A08A-A059ACF05967}" srcOrd="1" destOrd="2" presId="urn:microsoft.com/office/officeart/2005/8/layout/cycle4"/>
    <dgm:cxn modelId="{A8A1AC7E-857C-4440-8A40-873EEBAD6147}" type="presOf" srcId="{F1D2322E-94EC-4C02-AE89-099BD13169D7}" destId="{7627F848-E6AF-4168-AEC5-7BBEC86BFBBF}" srcOrd="0" destOrd="0" presId="urn:microsoft.com/office/officeart/2005/8/layout/cycle4"/>
    <dgm:cxn modelId="{48E00142-CBAF-4AC5-BB9D-E13206734EBC}" type="presOf" srcId="{720685CF-5A32-4330-AE2E-936E5EEEBF8B}" destId="{5E5D97B1-F790-4E62-B88A-9C79C1FE4C3C}" srcOrd="0" destOrd="0" presId="urn:microsoft.com/office/officeart/2005/8/layout/cycle4"/>
    <dgm:cxn modelId="{E664B738-B4C5-47D1-A698-0CAF69CB988B}" srcId="{50CE07E3-A26B-4356-9AE3-D45DBBC21C16}" destId="{17ECE74D-C238-45B1-96B9-F2FC902785EA}" srcOrd="1" destOrd="0" parTransId="{3547B8A2-39FE-4ED0-B309-DA9C2307BA7A}" sibTransId="{CE4687B6-2B3A-43E4-B70E-89CE044470AA}"/>
    <dgm:cxn modelId="{9F842FCE-8BCC-441E-A6F2-7CBDA5747028}" type="presOf" srcId="{467225CC-35E7-420E-907F-D61FA70D4BDF}" destId="{23A1B046-201A-4660-BFEA-E695BAEC812B}" srcOrd="0" destOrd="0" presId="urn:microsoft.com/office/officeart/2005/8/layout/cycle4"/>
    <dgm:cxn modelId="{84774A8B-A06E-4331-9F63-604087B20A20}" type="presOf" srcId="{665FCD66-16DA-4A50-B79C-701BBDC4B39D}" destId="{687357B2-7C77-417F-BBA4-120E9E334908}" srcOrd="0" destOrd="1" presId="urn:microsoft.com/office/officeart/2005/8/layout/cycle4"/>
    <dgm:cxn modelId="{6456CEAA-55FF-433B-94DC-986797062444}" srcId="{F1D2322E-94EC-4C02-AE89-099BD13169D7}" destId="{2509E698-04BE-40DD-91C4-651F28CF7238}" srcOrd="1" destOrd="0" parTransId="{E94E1BB4-76BB-4BC6-B742-3D7200FBD61D}" sibTransId="{D3CE0E43-F6F4-4719-89A8-0C3452CB17F2}"/>
    <dgm:cxn modelId="{4C53C189-3E64-41A4-A19E-D2D7866F3D32}" type="presOf" srcId="{03E381BC-9EAD-43B8-A793-924A3861D367}" destId="{23A1B046-201A-4660-BFEA-E695BAEC812B}" srcOrd="0" destOrd="2" presId="urn:microsoft.com/office/officeart/2005/8/layout/cycle4"/>
    <dgm:cxn modelId="{3C684B1B-69A5-464D-94E5-E37A149ECE7F}" type="presOf" srcId="{CECFFC46-B2CA-4E55-89F0-AA2E6E83C044}" destId="{83C8EEDB-1115-4138-A3AA-08BD8AB875C5}" srcOrd="0" destOrd="0" presId="urn:microsoft.com/office/officeart/2005/8/layout/cycle4"/>
    <dgm:cxn modelId="{F7EC13F5-D16D-42FD-8C3E-365D00F6BFB4}" type="presParOf" srcId="{2EBE9B89-D5B3-4766-93C6-9805EA0F62D5}" destId="{95530F50-D370-4506-A722-A9C48648A024}" srcOrd="0" destOrd="0" presId="urn:microsoft.com/office/officeart/2005/8/layout/cycle4"/>
    <dgm:cxn modelId="{0A66922A-8A05-4B06-AA24-AD0C0BA45066}" type="presParOf" srcId="{95530F50-D370-4506-A722-A9C48648A024}" destId="{C1F03969-A5FA-46C5-8A7B-A893CA856B8D}" srcOrd="0" destOrd="0" presId="urn:microsoft.com/office/officeart/2005/8/layout/cycle4"/>
    <dgm:cxn modelId="{5106C9FC-083C-4169-8585-F251395AE55B}" type="presParOf" srcId="{C1F03969-A5FA-46C5-8A7B-A893CA856B8D}" destId="{23A1B046-201A-4660-BFEA-E695BAEC812B}" srcOrd="0" destOrd="0" presId="urn:microsoft.com/office/officeart/2005/8/layout/cycle4"/>
    <dgm:cxn modelId="{C656AF85-BA7C-41BB-B06E-3FC6953FCE23}" type="presParOf" srcId="{C1F03969-A5FA-46C5-8A7B-A893CA856B8D}" destId="{2274B947-4D82-4B15-942A-CB94FFE8E8A9}" srcOrd="1" destOrd="0" presId="urn:microsoft.com/office/officeart/2005/8/layout/cycle4"/>
    <dgm:cxn modelId="{3CADE6ED-9E54-4D22-9036-0AE62B815C69}" type="presParOf" srcId="{95530F50-D370-4506-A722-A9C48648A024}" destId="{91760BBC-66B3-4F45-AA7F-249D9D84A616}" srcOrd="1" destOrd="0" presId="urn:microsoft.com/office/officeart/2005/8/layout/cycle4"/>
    <dgm:cxn modelId="{DC89B15D-EB63-473E-A0FF-72D96C29D942}" type="presParOf" srcId="{91760BBC-66B3-4F45-AA7F-249D9D84A616}" destId="{DEA912A6-7364-41E6-B0D8-F1E12C58E633}" srcOrd="0" destOrd="0" presId="urn:microsoft.com/office/officeart/2005/8/layout/cycle4"/>
    <dgm:cxn modelId="{E80EDA9E-D15A-4EC0-B638-4C4F3221AC9C}" type="presParOf" srcId="{91760BBC-66B3-4F45-AA7F-249D9D84A616}" destId="{FF404C7B-2D2B-457B-BFCE-465DEE9A6E64}" srcOrd="1" destOrd="0" presId="urn:microsoft.com/office/officeart/2005/8/layout/cycle4"/>
    <dgm:cxn modelId="{FEA6B83F-11C6-44D4-8EE9-57C902AB9166}" type="presParOf" srcId="{95530F50-D370-4506-A722-A9C48648A024}" destId="{7AA89B9C-C4C8-418F-ADD7-39BF67E84778}" srcOrd="2" destOrd="0" presId="urn:microsoft.com/office/officeart/2005/8/layout/cycle4"/>
    <dgm:cxn modelId="{2443AA46-1259-4AFA-9A2C-7175F5E22C97}" type="presParOf" srcId="{7AA89B9C-C4C8-418F-ADD7-39BF67E84778}" destId="{83C8EEDB-1115-4138-A3AA-08BD8AB875C5}" srcOrd="0" destOrd="0" presId="urn:microsoft.com/office/officeart/2005/8/layout/cycle4"/>
    <dgm:cxn modelId="{DD5EE756-4117-4816-B882-DCEDA6DFA8F5}" type="presParOf" srcId="{7AA89B9C-C4C8-418F-ADD7-39BF67E84778}" destId="{578D5F28-2F41-47B7-9DD6-F7CC100791D7}" srcOrd="1" destOrd="0" presId="urn:microsoft.com/office/officeart/2005/8/layout/cycle4"/>
    <dgm:cxn modelId="{836AD77C-D901-4FB6-A329-72CEA5808096}" type="presParOf" srcId="{95530F50-D370-4506-A722-A9C48648A024}" destId="{117DBE15-F6EB-499C-AAA9-CC933B697173}" srcOrd="3" destOrd="0" presId="urn:microsoft.com/office/officeart/2005/8/layout/cycle4"/>
    <dgm:cxn modelId="{9E74CFEE-73B8-479A-B0E5-E3A2FB3C8DEA}" type="presParOf" srcId="{117DBE15-F6EB-499C-AAA9-CC933B697173}" destId="{687357B2-7C77-417F-BBA4-120E9E334908}" srcOrd="0" destOrd="0" presId="urn:microsoft.com/office/officeart/2005/8/layout/cycle4"/>
    <dgm:cxn modelId="{31854F8B-1120-45F8-AFC8-7228CE15DBC2}" type="presParOf" srcId="{117DBE15-F6EB-499C-AAA9-CC933B697173}" destId="{116FED85-10E7-4AF4-A08A-A059ACF05967}" srcOrd="1" destOrd="0" presId="urn:microsoft.com/office/officeart/2005/8/layout/cycle4"/>
    <dgm:cxn modelId="{0486A81C-A3B1-4AF5-8330-3CA0B1CAC372}" type="presParOf" srcId="{95530F50-D370-4506-A722-A9C48648A024}" destId="{4496DAD2-C94F-460B-A3EB-FD9642E9C366}" srcOrd="4" destOrd="0" presId="urn:microsoft.com/office/officeart/2005/8/layout/cycle4"/>
    <dgm:cxn modelId="{B89CD895-FB87-48E1-BD38-AC4F7515C3A3}" type="presParOf" srcId="{2EBE9B89-D5B3-4766-93C6-9805EA0F62D5}" destId="{054C062B-9CB2-42EB-86E7-510FCED0D761}" srcOrd="1" destOrd="0" presId="urn:microsoft.com/office/officeart/2005/8/layout/cycle4"/>
    <dgm:cxn modelId="{6F1D0BE2-AA35-4731-B2D9-BE4BB8506D55}" type="presParOf" srcId="{054C062B-9CB2-42EB-86E7-510FCED0D761}" destId="{255FEB3C-9424-47E8-A9DB-7E6D44501A65}" srcOrd="0" destOrd="0" presId="urn:microsoft.com/office/officeart/2005/8/layout/cycle4"/>
    <dgm:cxn modelId="{7FD34AD9-5A68-4294-9DB9-867CA078E4D5}" type="presParOf" srcId="{054C062B-9CB2-42EB-86E7-510FCED0D761}" destId="{5E5D97B1-F790-4E62-B88A-9C79C1FE4C3C}" srcOrd="1" destOrd="0" presId="urn:microsoft.com/office/officeart/2005/8/layout/cycle4"/>
    <dgm:cxn modelId="{967C5CD5-32A2-400B-ABF7-5EF18EBEB865}" type="presParOf" srcId="{054C062B-9CB2-42EB-86E7-510FCED0D761}" destId="{7627F848-E6AF-4168-AEC5-7BBEC86BFBBF}" srcOrd="2" destOrd="0" presId="urn:microsoft.com/office/officeart/2005/8/layout/cycle4"/>
    <dgm:cxn modelId="{814F8C4C-1494-4E8C-A3CA-6BFEE005269F}" type="presParOf" srcId="{054C062B-9CB2-42EB-86E7-510FCED0D761}" destId="{6C988211-A136-4586-85EF-F8C35B465AE0}" srcOrd="3" destOrd="0" presId="urn:microsoft.com/office/officeart/2005/8/layout/cycle4"/>
    <dgm:cxn modelId="{DD635591-F624-4B13-8A8E-43975C477E35}" type="presParOf" srcId="{054C062B-9CB2-42EB-86E7-510FCED0D761}" destId="{0A32E2A1-940D-4F4D-8174-D50AC91F9D96}" srcOrd="4" destOrd="0" presId="urn:microsoft.com/office/officeart/2005/8/layout/cycle4"/>
    <dgm:cxn modelId="{11973944-65A0-4544-9FB9-5B6004ADE361}" type="presParOf" srcId="{2EBE9B89-D5B3-4766-93C6-9805EA0F62D5}" destId="{98BF2136-2752-461C-B5F4-EEE9FCD5A0D7}" srcOrd="2" destOrd="0" presId="urn:microsoft.com/office/officeart/2005/8/layout/cycle4"/>
    <dgm:cxn modelId="{C1DD9B11-65C6-4028-B037-453A7A63993F}" type="presParOf" srcId="{2EBE9B89-D5B3-4766-93C6-9805EA0F62D5}" destId="{2954844A-D59C-4DCD-974B-66B6C8361C0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C8EEDB-1115-4138-A3AA-08BD8AB875C5}">
      <dsp:nvSpPr>
        <dsp:cNvPr id="0" name=""/>
        <dsp:cNvSpPr/>
      </dsp:nvSpPr>
      <dsp:spPr>
        <a:xfrm>
          <a:off x="4494085" y="3314065"/>
          <a:ext cx="2407570" cy="1559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Страничка школьного сайта</a:t>
          </a:r>
          <a:endParaRPr lang="ru-RU" sz="12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Личный сайт</a:t>
          </a:r>
          <a:endParaRPr lang="ru-RU" sz="12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kern="1200" dirty="0" smtClean="0"/>
            <a:t>Индивидуальные консультации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5216356" y="3703955"/>
        <a:ext cx="1685299" cy="1169670"/>
      </dsp:txXfrm>
    </dsp:sp>
    <dsp:sp modelId="{687357B2-7C77-417F-BBA4-120E9E334908}">
      <dsp:nvSpPr>
        <dsp:cNvPr id="0" name=""/>
        <dsp:cNvSpPr/>
      </dsp:nvSpPr>
      <dsp:spPr>
        <a:xfrm>
          <a:off x="565943" y="3314065"/>
          <a:ext cx="2407570" cy="1559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Методкабинет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Учительская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Стенды, папки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Информационное обеспечение в группе, Обмен</a:t>
          </a: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Обмен опытом</a:t>
          </a:r>
          <a:endParaRPr lang="ru-RU" sz="1000" kern="1200" dirty="0"/>
        </a:p>
      </dsp:txBody>
      <dsp:txXfrm>
        <a:off x="565943" y="3703955"/>
        <a:ext cx="1685299" cy="1169670"/>
      </dsp:txXfrm>
    </dsp:sp>
    <dsp:sp modelId="{DEA912A6-7364-41E6-B0D8-F1E12C58E633}">
      <dsp:nvSpPr>
        <dsp:cNvPr id="0" name=""/>
        <dsp:cNvSpPr/>
      </dsp:nvSpPr>
      <dsp:spPr>
        <a:xfrm>
          <a:off x="4494085" y="0"/>
          <a:ext cx="2407570" cy="1559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Онлайн -</a:t>
          </a:r>
          <a:r>
            <a:rPr lang="ru-RU" sz="1400" kern="1200" dirty="0" err="1" smtClean="0"/>
            <a:t>интенсив</a:t>
          </a:r>
          <a:r>
            <a:rPr lang="ru-RU" sz="1400" kern="1200" dirty="0" smtClean="0"/>
            <a:t> «Я Учитель» (</a:t>
          </a:r>
          <a:r>
            <a:rPr lang="ru-RU" sz="1400" kern="1200" dirty="0" err="1" smtClean="0"/>
            <a:t>Яндекс</a:t>
          </a:r>
          <a:r>
            <a:rPr lang="ru-RU" sz="1400" kern="1200" dirty="0" smtClean="0"/>
            <a:t>)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Тестирование</a:t>
          </a:r>
          <a:endParaRPr lang="ru-RU" sz="1400" kern="1200" dirty="0"/>
        </a:p>
      </dsp:txBody>
      <dsp:txXfrm>
        <a:off x="5216356" y="0"/>
        <a:ext cx="1685299" cy="1169670"/>
      </dsp:txXfrm>
    </dsp:sp>
    <dsp:sp modelId="{23A1B046-201A-4660-BFEA-E695BAEC812B}">
      <dsp:nvSpPr>
        <dsp:cNvPr id="0" name=""/>
        <dsp:cNvSpPr/>
      </dsp:nvSpPr>
      <dsp:spPr>
        <a:xfrm>
          <a:off x="565943" y="0"/>
          <a:ext cx="2407570" cy="1559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Школа цифрового века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Единыйурок.рф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«Одно окно»</a:t>
          </a:r>
          <a:endParaRPr lang="ru-RU" sz="14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565943" y="0"/>
        <a:ext cx="1685299" cy="1169670"/>
      </dsp:txXfrm>
    </dsp:sp>
    <dsp:sp modelId="{255FEB3C-9424-47E8-A9DB-7E6D44501A65}">
      <dsp:nvSpPr>
        <dsp:cNvPr id="0" name=""/>
        <dsp:cNvSpPr/>
      </dsp:nvSpPr>
      <dsp:spPr>
        <a:xfrm>
          <a:off x="1574784" y="277796"/>
          <a:ext cx="2110279" cy="211027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Курсовая подготовка и переподготовка</a:t>
          </a:r>
          <a:endParaRPr lang="ru-RU" sz="1200" kern="1200" dirty="0"/>
        </a:p>
      </dsp:txBody>
      <dsp:txXfrm>
        <a:off x="1574784" y="277796"/>
        <a:ext cx="2110279" cy="2110279"/>
      </dsp:txXfrm>
    </dsp:sp>
    <dsp:sp modelId="{5E5D97B1-F790-4E62-B88A-9C79C1FE4C3C}">
      <dsp:nvSpPr>
        <dsp:cNvPr id="0" name=""/>
        <dsp:cNvSpPr/>
      </dsp:nvSpPr>
      <dsp:spPr>
        <a:xfrm rot="5400000">
          <a:off x="3754764" y="316625"/>
          <a:ext cx="2110279" cy="211027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Тестирование</a:t>
          </a:r>
          <a:endParaRPr lang="ru-RU" sz="1200" kern="1200" dirty="0"/>
        </a:p>
      </dsp:txBody>
      <dsp:txXfrm rot="5400000">
        <a:off x="3754764" y="316625"/>
        <a:ext cx="2110279" cy="2110279"/>
      </dsp:txXfrm>
    </dsp:sp>
    <dsp:sp modelId="{7627F848-E6AF-4168-AEC5-7BBEC86BFBBF}">
      <dsp:nvSpPr>
        <dsp:cNvPr id="0" name=""/>
        <dsp:cNvSpPr/>
      </dsp:nvSpPr>
      <dsp:spPr>
        <a:xfrm rot="10800000">
          <a:off x="3782536" y="2485548"/>
          <a:ext cx="2110279" cy="211027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Аттестация</a:t>
          </a:r>
          <a:endParaRPr lang="ru-RU" sz="1200" kern="1200" dirty="0"/>
        </a:p>
      </dsp:txBody>
      <dsp:txXfrm rot="10800000">
        <a:off x="3782536" y="2485548"/>
        <a:ext cx="2110279" cy="2110279"/>
      </dsp:txXfrm>
    </dsp:sp>
    <dsp:sp modelId="{6C988211-A136-4586-85EF-F8C35B465AE0}">
      <dsp:nvSpPr>
        <dsp:cNvPr id="0" name=""/>
        <dsp:cNvSpPr/>
      </dsp:nvSpPr>
      <dsp:spPr>
        <a:xfrm rot="16200000">
          <a:off x="1574784" y="2485548"/>
          <a:ext cx="2110279" cy="2110279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Информационное и нормативно-правовое обеспечение</a:t>
          </a:r>
          <a:endParaRPr lang="ru-RU" sz="1200" kern="1200" dirty="0"/>
        </a:p>
      </dsp:txBody>
      <dsp:txXfrm rot="16200000">
        <a:off x="1574784" y="2485548"/>
        <a:ext cx="2110279" cy="2110279"/>
      </dsp:txXfrm>
    </dsp:sp>
    <dsp:sp modelId="{98BF2136-2752-461C-B5F4-EEE9FCD5A0D7}">
      <dsp:nvSpPr>
        <dsp:cNvPr id="0" name=""/>
        <dsp:cNvSpPr/>
      </dsp:nvSpPr>
      <dsp:spPr>
        <a:xfrm>
          <a:off x="3369496" y="1998186"/>
          <a:ext cx="728606" cy="6335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4844A-D59C-4DCD-974B-66B6C8361C0F}">
      <dsp:nvSpPr>
        <dsp:cNvPr id="0" name=""/>
        <dsp:cNvSpPr/>
      </dsp:nvSpPr>
      <dsp:spPr>
        <a:xfrm rot="10800000">
          <a:off x="3369496" y="2241867"/>
          <a:ext cx="728606" cy="63357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1E25F-5D85-4182-968E-39095505DFEB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4C738-8741-4D98-B539-2276B343A1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Институт информационных технологий «</a:t>
            </a:r>
            <a:r>
              <a:rPr lang="ru-RU" dirty="0" err="1" smtClean="0"/>
              <a:t>АйТи</a:t>
            </a:r>
            <a:r>
              <a:rPr lang="ru-RU" dirty="0" smtClean="0"/>
              <a:t>» - 26 педагогов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4C738-8741-4D98-B539-2276B343A18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Данные на 26.03.2021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4C738-8741-4D98-B539-2276B343A18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Среднее 77,12319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4C738-8741-4D98-B539-2276B343A18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066F9F1-F940-4AB3-948A-7D3919764B16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F09B97E-2371-4046-82CF-0CF14B370E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s.1sept.ru/bundle/20b7089a-e135-11ea-a093-005056b43b3c" TargetMode="External"/><Relationship Id="rId3" Type="http://schemas.openxmlformats.org/officeDocument/2006/relationships/hyperlink" Target="https://ds.1sept.ru/bundle/20b70f0b-e135-11ea-a093-005056b43b3c" TargetMode="External"/><Relationship Id="rId7" Type="http://schemas.openxmlformats.org/officeDocument/2006/relationships/hyperlink" Target="https://ds.1sept.ru/bundle/20b709f6-e135-11ea-a093-005056b43b3c" TargetMode="External"/><Relationship Id="rId2" Type="http://schemas.openxmlformats.org/officeDocument/2006/relationships/hyperlink" Target="https://ds.1sept.ru/bundle/20b71049-e135-11ea-a093-005056b43b3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1sept.ru/bundle/20b70b4a-e135-11ea-a093-005056b43b3c" TargetMode="External"/><Relationship Id="rId5" Type="http://schemas.openxmlformats.org/officeDocument/2006/relationships/hyperlink" Target="https://ds.1sept.ru/bundle/20b70c9b-e135-11ea-a093-005056b43b3c" TargetMode="External"/><Relationship Id="rId10" Type="http://schemas.openxmlformats.org/officeDocument/2006/relationships/hyperlink" Target="https://ds.1sept.ru/bundle/20b70576-e135-11ea-a093-005056b43b3c" TargetMode="External"/><Relationship Id="rId4" Type="http://schemas.openxmlformats.org/officeDocument/2006/relationships/hyperlink" Target="https://ds.1sept.ru/bundle/20b70dbe-e135-11ea-a093-005056b43b3c" TargetMode="External"/><Relationship Id="rId9" Type="http://schemas.openxmlformats.org/officeDocument/2006/relationships/hyperlink" Target="https://ds.1sept.ru/bundle/20b706f7-e135-11ea-a093-005056b43b3c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s.1sept.ru/resource/urok" TargetMode="External"/><Relationship Id="rId3" Type="http://schemas.openxmlformats.org/officeDocument/2006/relationships/hyperlink" Target="https://ds.1sept.ru/resource/video" TargetMode="External"/><Relationship Id="rId7" Type="http://schemas.openxmlformats.org/officeDocument/2006/relationships/hyperlink" Target="https://ds.1sept.ru/resource/magazine" TargetMode="External"/><Relationship Id="rId2" Type="http://schemas.openxmlformats.org/officeDocument/2006/relationships/hyperlink" Target="https://ds.1sept.ru/plan/pl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1sept.ru/resource/kurs-72" TargetMode="External"/><Relationship Id="rId5" Type="http://schemas.openxmlformats.org/officeDocument/2006/relationships/hyperlink" Target="https://ds.1sept.ru/resource/kurs-36" TargetMode="External"/><Relationship Id="rId4" Type="http://schemas.openxmlformats.org/officeDocument/2006/relationships/hyperlink" Target="https://ds.1sept.ru/resource/kurs-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700808"/>
            <a:ext cx="6172200" cy="331775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Внутришкольная</a:t>
            </a:r>
            <a:r>
              <a:rPr lang="ru-RU" dirty="0" smtClean="0"/>
              <a:t> система методической поддержки профессионального развития и повышения квалификации педагогических работников в МБОУ Игримская СОШ № 1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Спасова Г.В., заместитель директора</a:t>
            </a:r>
          </a:p>
          <a:p>
            <a:pPr algn="r"/>
            <a:r>
              <a:rPr lang="ru-RU" dirty="0" smtClean="0"/>
              <a:t>31.03.2021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5486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Муниципальное бюджетное общеобразовательное учреждение Игримская средняя общеобразовательная школа №1</a:t>
            </a:r>
            <a:endParaRPr lang="ru-RU" sz="1400" dirty="0"/>
          </a:p>
        </p:txBody>
      </p:sp>
    </p:spTree>
  </p:cSld>
  <p:clrMapOvr>
    <a:masterClrMapping/>
  </p:clrMapOvr>
  <p:transition advTm="605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362274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Онлайн -</a:t>
            </a:r>
            <a:r>
              <a:rPr lang="ru-RU" sz="3200" dirty="0" err="1" smtClean="0"/>
              <a:t>интенсив</a:t>
            </a:r>
            <a:r>
              <a:rPr lang="ru-RU" sz="3200" dirty="0" smtClean="0"/>
              <a:t> «Я Учитель» (</a:t>
            </a:r>
            <a:r>
              <a:rPr lang="ru-RU" sz="3200" dirty="0" err="1" smtClean="0"/>
              <a:t>Яндекс</a:t>
            </a:r>
            <a:r>
              <a:rPr lang="ru-RU" sz="3200" dirty="0" smtClean="0"/>
              <a:t>)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2204864"/>
          <a:ext cx="7427168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792"/>
                <a:gridCol w="1856792"/>
                <a:gridCol w="1856792"/>
                <a:gridCol w="1856792"/>
              </a:tblGrid>
              <a:tr h="2023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Тест «Компетенции учителя по формированию функциональной грамотности учеников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Тест «Компетенции успешного современного учителя»</a:t>
                      </a:r>
                      <a:endParaRPr lang="ru-RU" sz="16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Тест «Цифровые компетенции педагога»</a:t>
                      </a:r>
                      <a:endParaRPr lang="ru-RU" sz="16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latin typeface="Calibri"/>
                          <a:ea typeface="Times New Roman"/>
                        </a:rPr>
                        <a:t>Тест «Работа с трудным поведением»</a:t>
                      </a:r>
                      <a:endParaRPr lang="ru-RU" sz="16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564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Calibri"/>
                <a:ea typeface="Times New Roman"/>
                <a:cs typeface="Times New Roman"/>
              </a:rPr>
            </a:br>
            <a:r>
              <a:rPr lang="ru-RU" sz="3200" dirty="0" smtClean="0">
                <a:latin typeface="Calibri"/>
                <a:ea typeface="Times New Roman"/>
                <a:cs typeface="Times New Roman"/>
              </a:rPr>
              <a:t>Тест «Компетенции учителя по формированию функциональной грамотности учеников»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931225" cy="193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445"/>
                <a:gridCol w="1569154"/>
                <a:gridCol w="1115201"/>
                <a:gridCol w="1172683"/>
                <a:gridCol w="1321871"/>
                <a:gridCol w="1321871"/>
              </a:tblGrid>
              <a:tr h="95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/>
                          <a:ea typeface="Times New Roman"/>
                          <a:cs typeface="Times New Roman"/>
                        </a:rPr>
                        <a:t>Читательская грамотность</a:t>
                      </a:r>
                      <a:endParaRPr lang="ru-RU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/>
                          <a:ea typeface="Times New Roman"/>
                          <a:cs typeface="Times New Roman"/>
                        </a:rPr>
                        <a:t>Математическая грамотность</a:t>
                      </a:r>
                      <a:endParaRPr lang="ru-RU" sz="1400" b="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Calibri"/>
                          <a:ea typeface="Times New Roman"/>
                        </a:rPr>
                        <a:t>Естественно - </a:t>
                      </a:r>
                      <a:r>
                        <a:rPr lang="ru-RU" sz="1400" b="0" dirty="0" smtClean="0">
                          <a:latin typeface="Calibri"/>
                          <a:ea typeface="Times New Roman"/>
                        </a:rPr>
                        <a:t> научная </a:t>
                      </a: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грамотность</a:t>
                      </a:r>
                      <a:endParaRPr lang="ru-RU" sz="1400" b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Calibri"/>
                          <a:ea typeface="Times New Roman"/>
                        </a:rPr>
                        <a:t>Финансовая</a:t>
                      </a:r>
                      <a:r>
                        <a:rPr lang="ru-RU" sz="1400" b="1" dirty="0">
                          <a:latin typeface="Calibri"/>
                          <a:ea typeface="Times New Roman"/>
                        </a:rPr>
                        <a:t> </a:t>
                      </a:r>
                      <a:r>
                        <a:rPr lang="ru-RU" sz="1400" b="0" dirty="0">
                          <a:latin typeface="Calibri"/>
                          <a:ea typeface="Times New Roman"/>
                        </a:rPr>
                        <a:t>грамотность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Calibri"/>
                          <a:ea typeface="Times New Roman"/>
                        </a:rPr>
                        <a:t>Креативное  мышление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Calibri"/>
                          <a:ea typeface="Times New Roman"/>
                        </a:rPr>
                        <a:t>Глобальные компетенции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5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74,21739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77,30435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79,69565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75,91304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73,30435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82,30435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Тестирование (2019 – 2020  44 теста)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Всероссийское тестирование «</a:t>
            </a:r>
            <a:r>
              <a:rPr lang="ru-RU" dirty="0" err="1" smtClean="0"/>
              <a:t>ПедЭксперт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Видеоуроки</a:t>
            </a:r>
            <a:endParaRPr lang="ru-RU" dirty="0" smtClean="0"/>
          </a:p>
          <a:p>
            <a:r>
              <a:rPr lang="ru-RU" dirty="0" smtClean="0"/>
              <a:t>Профессиональное тестирование для педагогов «</a:t>
            </a:r>
            <a:r>
              <a:rPr lang="en-US" dirty="0" smtClean="0"/>
              <a:t>SL</a:t>
            </a:r>
            <a:r>
              <a:rPr lang="ru-RU" dirty="0" smtClean="0"/>
              <a:t>»</a:t>
            </a:r>
          </a:p>
          <a:p>
            <a:r>
              <a:rPr lang="ru-RU" dirty="0" err="1" smtClean="0"/>
              <a:t>ФГОСкласс.РФ</a:t>
            </a:r>
            <a:endParaRPr lang="ru-RU" dirty="0" smtClean="0"/>
          </a:p>
          <a:p>
            <a:r>
              <a:rPr lang="ru-RU" dirty="0" err="1" smtClean="0"/>
              <a:t>mega-talant.com</a:t>
            </a:r>
            <a:endParaRPr lang="ru-RU" dirty="0" smtClean="0"/>
          </a:p>
          <a:p>
            <a:r>
              <a:rPr lang="ru-RU" dirty="0" smtClean="0"/>
              <a:t>Международный образовательный портал «Солнечный свет»</a:t>
            </a:r>
          </a:p>
          <a:p>
            <a:r>
              <a:rPr lang="ru-RU" dirty="0" smtClean="0"/>
              <a:t>Российский центр мониторинга и оценки профессиональных компетенций работников образования «</a:t>
            </a:r>
            <a:r>
              <a:rPr lang="ru-RU" dirty="0" err="1" smtClean="0"/>
              <a:t>ПедТест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ООО «Инфоурок»</a:t>
            </a:r>
          </a:p>
          <a:p>
            <a:r>
              <a:rPr lang="ru-RU" dirty="0" smtClean="0"/>
              <a:t>Всероссийское издание «Портал образования»</a:t>
            </a:r>
          </a:p>
          <a:p>
            <a:r>
              <a:rPr lang="ru-RU" dirty="0" smtClean="0"/>
              <a:t>Международный портал «</a:t>
            </a:r>
            <a:r>
              <a:rPr lang="ru-RU" dirty="0" err="1" smtClean="0"/>
              <a:t>Знанио</a:t>
            </a:r>
            <a:r>
              <a:rPr lang="ru-RU" dirty="0" smtClean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100" dirty="0" smtClean="0"/>
              <a:t>Обмен опытом. Обучающие семинары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22.01.2020. «Российская электронная школа». Проведен общий обзор ресурсов РЭШ и </a:t>
            </a:r>
            <a:r>
              <a:rPr lang="ru-RU" dirty="0" smtClean="0"/>
              <a:t>представлены </a:t>
            </a:r>
            <a:r>
              <a:rPr lang="ru-RU" dirty="0" smtClean="0"/>
              <a:t>результаты использования ресурсов РЭШ методическими объединениями учителей-предметников. </a:t>
            </a:r>
          </a:p>
          <a:p>
            <a:r>
              <a:rPr lang="ru-RU" dirty="0" smtClean="0"/>
              <a:t>18.03.2020. Оказание первой доврачебной помощи пострадавшим в ОО</a:t>
            </a:r>
          </a:p>
          <a:p>
            <a:r>
              <a:rPr lang="ru-RU" dirty="0" smtClean="0"/>
              <a:t>25.03.2020. «Дистанционное обучение», на котором проанализированы результаты анкетирования педагогов школы по использованию образовательных платформ/сервисов. Педагогов обучили </a:t>
            </a:r>
            <a:r>
              <a:rPr lang="ru-RU" dirty="0" smtClean="0"/>
              <a:t>использованию </a:t>
            </a:r>
            <a:r>
              <a:rPr lang="en-US" dirty="0" smtClean="0"/>
              <a:t>Google</a:t>
            </a:r>
            <a:r>
              <a:rPr lang="ru-RU" dirty="0" smtClean="0"/>
              <a:t>-форм, познакомили с ресурсами «Открытой школы».</a:t>
            </a:r>
          </a:p>
          <a:p>
            <a:r>
              <a:rPr lang="ru-RU" dirty="0" smtClean="0"/>
              <a:t>23.12.2020 «Открытое образование». КПК с использованием ресурса «Одного окна».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Обмен опытом. Тематические педсоветы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24.04.2019. </a:t>
            </a:r>
            <a:r>
              <a:rPr lang="ru-RU" b="1" dirty="0" smtClean="0"/>
              <a:t>«Обучение основам финансовой грамотности в образовательных организациях»</a:t>
            </a:r>
            <a:r>
              <a:rPr lang="ru-RU" dirty="0" smtClean="0"/>
              <a:t> по итогам второго года реализации инновационного проекта Банка России</a:t>
            </a:r>
          </a:p>
          <a:p>
            <a:r>
              <a:rPr lang="ru-RU" dirty="0" smtClean="0"/>
              <a:t>24.03.2021. </a:t>
            </a:r>
            <a:r>
              <a:rPr lang="ru-RU" b="1" dirty="0" smtClean="0"/>
              <a:t>«Формирование функциональной грамотности обучающихся в образовательной организации»</a:t>
            </a:r>
            <a:r>
              <a:rPr lang="ru-RU" dirty="0" smtClean="0"/>
              <a:t>. Ответили на вопросы: кого учим (поколение </a:t>
            </a:r>
            <a:r>
              <a:rPr lang="en-US" dirty="0" smtClean="0"/>
              <a:t>Z</a:t>
            </a:r>
            <a:r>
              <a:rPr lang="ru-RU" dirty="0" smtClean="0"/>
              <a:t>), зачем учим, чему учим, как учим, кто учит?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Страничка школьного сайта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dirty="0" smtClean="0"/>
              <a:t>1.</a:t>
            </a:r>
            <a:r>
              <a:rPr lang="ru-RU" dirty="0" smtClean="0"/>
              <a:t> </a:t>
            </a:r>
            <a:r>
              <a:rPr lang="ru-RU" sz="3600" dirty="0" smtClean="0"/>
              <a:t>Диплом</a:t>
            </a:r>
          </a:p>
          <a:p>
            <a:r>
              <a:rPr lang="ru-RU" sz="3600" dirty="0" smtClean="0"/>
              <a:t>2. Курсы повышение квалификации</a:t>
            </a:r>
          </a:p>
          <a:p>
            <a:r>
              <a:rPr lang="ru-RU" sz="3600" dirty="0" smtClean="0"/>
              <a:t>3. Программы</a:t>
            </a:r>
          </a:p>
          <a:p>
            <a:r>
              <a:rPr lang="ru-RU" sz="3600" dirty="0" smtClean="0"/>
              <a:t>4. Достижения педагога</a:t>
            </a:r>
          </a:p>
          <a:p>
            <a:r>
              <a:rPr lang="ru-RU" sz="3600" dirty="0" smtClean="0"/>
              <a:t>5. Достижения учащихся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Странички на сайтах педагогических сообществ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en-US" sz="3200" dirty="0" smtClean="0"/>
              <a:t>nsportal.ru</a:t>
            </a:r>
          </a:p>
          <a:p>
            <a:r>
              <a:rPr lang="ru-RU" sz="3200" dirty="0" smtClean="0"/>
              <a:t>1 сентября</a:t>
            </a:r>
            <a:r>
              <a:rPr lang="en-US" sz="3200" dirty="0" smtClean="0"/>
              <a:t>  </a:t>
            </a:r>
            <a:endParaRPr lang="ru-RU" sz="3200" dirty="0" smtClean="0"/>
          </a:p>
          <a:p>
            <a:r>
              <a:rPr lang="ru-RU" sz="3200" dirty="0" smtClean="0"/>
              <a:t>Инфоурок</a:t>
            </a:r>
          </a:p>
          <a:p>
            <a:r>
              <a:rPr lang="ru-RU" sz="3200" dirty="0" err="1" smtClean="0"/>
              <a:t>Видеоуроки</a:t>
            </a:r>
            <a:r>
              <a:rPr lang="ru-RU" sz="3200" dirty="0" smtClean="0"/>
              <a:t> </a:t>
            </a:r>
          </a:p>
          <a:p>
            <a:r>
              <a:rPr lang="ru-RU" sz="3200" dirty="0" smtClean="0"/>
              <a:t>И др.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принципы организации методической </a:t>
            </a:r>
            <a:r>
              <a:rPr lang="ru-RU" dirty="0" smtClean="0"/>
              <a:t>работы </a:t>
            </a:r>
            <a:r>
              <a:rPr lang="ru-RU" dirty="0" smtClean="0"/>
              <a:t>в школе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Открытость (информация доступна всем)</a:t>
            </a:r>
            <a:endParaRPr lang="ru-RU" dirty="0" smtClean="0"/>
          </a:p>
          <a:p>
            <a:r>
              <a:rPr lang="ru-RU" dirty="0" smtClean="0"/>
              <a:t>«Начни с себя»</a:t>
            </a:r>
          </a:p>
          <a:p>
            <a:r>
              <a:rPr lang="ru-RU" dirty="0" smtClean="0"/>
              <a:t>Доступность </a:t>
            </a:r>
            <a:endParaRPr lang="ru-RU" dirty="0" smtClean="0"/>
          </a:p>
          <a:p>
            <a:r>
              <a:rPr lang="ru-RU" dirty="0" smtClean="0"/>
              <a:t>Обратная </a:t>
            </a:r>
            <a:r>
              <a:rPr lang="ru-RU" dirty="0" smtClean="0"/>
              <a:t>связь (обмен опытом на методических семинарах и тематических педсоветах, опросы с </a:t>
            </a:r>
            <a:r>
              <a:rPr lang="en-US" dirty="0" smtClean="0"/>
              <a:t>Google – </a:t>
            </a:r>
            <a:r>
              <a:rPr lang="ru-RU" dirty="0" smtClean="0"/>
              <a:t>форм)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1512168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/>
              <a:t>В </a:t>
            </a:r>
            <a:r>
              <a:rPr lang="ru-RU" sz="2700" b="1" dirty="0" smtClean="0"/>
              <a:t>мире всё связано со всем!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Система </a:t>
            </a:r>
            <a:r>
              <a:rPr lang="ru-RU" sz="2700" b="1" dirty="0" smtClean="0"/>
              <a:t>есть … противоположность </a:t>
            </a:r>
            <a:r>
              <a:rPr lang="ru-RU" sz="2700" b="1" dirty="0" smtClean="0"/>
              <a:t>хаосу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348880"/>
            <a:ext cx="7467600" cy="41250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/>
              <a:t>Энтони</a:t>
            </a:r>
            <a:r>
              <a:rPr lang="ru-RU" b="1" dirty="0" smtClean="0"/>
              <a:t> Стаффорд </a:t>
            </a:r>
            <a:r>
              <a:rPr lang="ru-RU" b="1" dirty="0" err="1" smtClean="0"/>
              <a:t>Бир</a:t>
            </a:r>
            <a:r>
              <a:rPr lang="ru-RU" dirty="0" smtClean="0"/>
              <a:t> был первым, … определив управление как «науку эффективной организации».</a:t>
            </a:r>
          </a:p>
          <a:p>
            <a:r>
              <a:rPr lang="ru-RU" dirty="0" smtClean="0"/>
              <a:t>Ключ к пониманию системного подхода в какой-то степени лежит в области раскрытия прежде всего смысла трех понятий: </a:t>
            </a:r>
            <a:r>
              <a:rPr lang="ru-RU" b="1" dirty="0" smtClean="0"/>
              <a:t>отношения, связи, взаимодействия </a:t>
            </a:r>
            <a:r>
              <a:rPr lang="ru-RU" dirty="0" smtClean="0"/>
              <a:t>(Ю.А. </a:t>
            </a:r>
            <a:r>
              <a:rPr lang="ru-RU" dirty="0" err="1" smtClean="0"/>
              <a:t>Конаржевский</a:t>
            </a:r>
            <a:r>
              <a:rPr lang="ru-RU" dirty="0" smtClean="0"/>
              <a:t>)</a:t>
            </a:r>
          </a:p>
          <a:p>
            <a:r>
              <a:rPr lang="ru-RU" dirty="0" smtClean="0"/>
              <a:t>Все явления жизни, все процессы и предметы окружающей нас действительности выступают в самых разнообразных формах отношений, …, связей и взаимодействий, подобно химическим элементам, которые в чистом виде существуют только лишь в таблице Менделеева. </a:t>
            </a:r>
            <a:r>
              <a:rPr lang="ru-RU" b="1" dirty="0" smtClean="0"/>
              <a:t>В мире всё связано со всем! </a:t>
            </a:r>
            <a:r>
              <a:rPr lang="ru-RU" dirty="0" smtClean="0"/>
              <a:t>(Ю.А. </a:t>
            </a:r>
            <a:r>
              <a:rPr lang="ru-RU" dirty="0" err="1" smtClean="0"/>
              <a:t>Конаржевский</a:t>
            </a:r>
            <a:r>
              <a:rPr lang="ru-RU" dirty="0" smtClean="0"/>
              <a:t>)</a:t>
            </a:r>
            <a:endParaRPr lang="ru-RU" b="1" dirty="0"/>
          </a:p>
        </p:txBody>
      </p:sp>
    </p:spTree>
  </p:cSld>
  <p:clrMapOvr>
    <a:masterClrMapping/>
  </p:clrMapOvr>
  <p:transition advTm="427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Признаки системы: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Система состоит из совокупности </a:t>
            </a:r>
            <a:r>
              <a:rPr lang="ru-RU" b="1" dirty="0" smtClean="0"/>
              <a:t>элементов</a:t>
            </a:r>
          </a:p>
          <a:p>
            <a:r>
              <a:rPr lang="ru-RU" dirty="0" smtClean="0"/>
              <a:t>Система состоит из совокупности взаимосвязанных, взаимодействующих элементов (</a:t>
            </a:r>
            <a:r>
              <a:rPr lang="ru-RU" b="1" dirty="0" smtClean="0"/>
              <a:t>структура</a:t>
            </a:r>
            <a:r>
              <a:rPr lang="ru-RU" dirty="0" smtClean="0"/>
              <a:t> системы)</a:t>
            </a:r>
          </a:p>
          <a:p>
            <a:r>
              <a:rPr lang="ru-RU" dirty="0" smtClean="0"/>
              <a:t>Наличие определенного уровня </a:t>
            </a:r>
            <a:r>
              <a:rPr lang="ru-RU" b="1" dirty="0" smtClean="0"/>
              <a:t>целостности</a:t>
            </a:r>
            <a:r>
              <a:rPr lang="ru-RU" dirty="0" smtClean="0"/>
              <a:t> (наличие интегративных качеств, свойств, возникающих в результате взаимодействия ее элементов, но отсутствующих у каждого элемента в отдельности)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Tm="96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система методической </a:t>
            </a:r>
            <a:r>
              <a:rPr lang="ru-RU" dirty="0" smtClean="0"/>
              <a:t>работы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489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3200" dirty="0" smtClean="0"/>
              <a:t>Школа цифрового века</a:t>
            </a:r>
            <a:br>
              <a:rPr lang="ru-RU" sz="32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01 августа 2020 – 31 июля 2021 </a:t>
            </a:r>
            <a:r>
              <a:rPr lang="ru-RU" dirty="0" smtClean="0">
                <a:hlinkClick r:id="rId2"/>
              </a:rPr>
              <a:t>Пакет ШЦВ Стандарт Плюс – (Количество пользователей: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37</a:t>
            </a:r>
            <a:r>
              <a:rPr lang="ru-RU" dirty="0" smtClean="0">
                <a:hlinkClick r:id="rId2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2019 – 31 июля 2020 </a:t>
            </a:r>
            <a:r>
              <a:rPr lang="ru-RU" dirty="0" smtClean="0">
                <a:hlinkClick r:id="rId2"/>
              </a:rPr>
              <a:t>Пакет ШЦВ Стандарт Плюс – (Количество пользователей: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38</a:t>
            </a:r>
            <a:r>
              <a:rPr lang="ru-RU" dirty="0" smtClean="0">
                <a:hlinkClick r:id="rId2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2018 – 31 июля 2019 </a:t>
            </a:r>
            <a:r>
              <a:rPr lang="ru-RU" dirty="0" smtClean="0">
                <a:hlinkClick r:id="rId3"/>
              </a:rPr>
              <a:t>Пакет ШЦВ Стандарт Плюс-2018 – (Количество пользователей: </a:t>
            </a:r>
            <a:r>
              <a:rPr lang="ru-RU" b="1" dirty="0" smtClean="0">
                <a:hlinkClick r:id="rId3"/>
              </a:rPr>
              <a:t>42</a:t>
            </a:r>
            <a:r>
              <a:rPr lang="ru-RU" dirty="0" smtClean="0">
                <a:hlinkClick r:id="rId3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2017 – 31 июля 2018 </a:t>
            </a:r>
            <a:r>
              <a:rPr lang="ru-RU" dirty="0" smtClean="0">
                <a:hlinkClick r:id="rId4"/>
              </a:rPr>
              <a:t>Пакет ШЦВ Стандарт-2016 – (Количество пользователей: </a:t>
            </a:r>
            <a:r>
              <a:rPr lang="ru-RU" b="1" dirty="0" smtClean="0">
                <a:hlinkClick r:id="rId4"/>
              </a:rPr>
              <a:t>43</a:t>
            </a:r>
            <a:r>
              <a:rPr lang="ru-RU" dirty="0" smtClean="0">
                <a:hlinkClick r:id="rId4"/>
              </a:rPr>
              <a:t>)</a:t>
            </a:r>
            <a:endParaRPr lang="ru-RU" dirty="0" smtClean="0"/>
          </a:p>
          <a:p>
            <a:r>
              <a:rPr lang="ru-RU" dirty="0" smtClean="0"/>
              <a:t>01 августа 2016 – 30 июня 2017 </a:t>
            </a:r>
            <a:r>
              <a:rPr lang="ru-RU" dirty="0" smtClean="0">
                <a:hlinkClick r:id="rId5"/>
              </a:rPr>
              <a:t>Пакет ШЦВ Расширенный-2016 – (Количество пользователей: </a:t>
            </a:r>
            <a:r>
              <a:rPr lang="ru-RU" b="1" dirty="0" smtClean="0">
                <a:hlinkClick r:id="rId5"/>
              </a:rPr>
              <a:t>48</a:t>
            </a:r>
            <a:r>
              <a:rPr lang="ru-RU" dirty="0" smtClean="0">
                <a:hlinkClick r:id="rId5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2015 – 30 июня 2016 </a:t>
            </a:r>
            <a:r>
              <a:rPr lang="ru-RU" dirty="0" smtClean="0">
                <a:hlinkClick r:id="rId6"/>
              </a:rPr>
              <a:t>Пакет ШЦВ Стандарт-2014 – (Количество пользователей: </a:t>
            </a:r>
            <a:r>
              <a:rPr lang="ru-RU" b="1" dirty="0" smtClean="0">
                <a:hlinkClick r:id="rId6"/>
              </a:rPr>
              <a:t>46</a:t>
            </a:r>
            <a:r>
              <a:rPr lang="ru-RU" dirty="0" smtClean="0">
                <a:hlinkClick r:id="rId6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2014 – 31 июля 2015 </a:t>
            </a:r>
            <a:r>
              <a:rPr lang="ru-RU" dirty="0" smtClean="0">
                <a:hlinkClick r:id="rId7"/>
              </a:rPr>
              <a:t>Пакет ШЦВ Стандарт-2014 – (Количество пользователей: </a:t>
            </a:r>
            <a:r>
              <a:rPr lang="ru-RU" b="1" dirty="0" smtClean="0">
                <a:hlinkClick r:id="rId7"/>
              </a:rPr>
              <a:t>45</a:t>
            </a:r>
            <a:r>
              <a:rPr lang="ru-RU" dirty="0" smtClean="0">
                <a:hlinkClick r:id="rId7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2013 – 31 июля 2014 </a:t>
            </a:r>
            <a:r>
              <a:rPr lang="ru-RU" dirty="0" smtClean="0">
                <a:hlinkClick r:id="rId8"/>
              </a:rPr>
              <a:t>Пакет ШЦВ Стандарт-2012 – (Количество пользователей: </a:t>
            </a:r>
            <a:r>
              <a:rPr lang="ru-RU" b="1" dirty="0" smtClean="0">
                <a:hlinkClick r:id="rId8"/>
              </a:rPr>
              <a:t>43</a:t>
            </a:r>
            <a:r>
              <a:rPr lang="ru-RU" dirty="0" smtClean="0">
                <a:hlinkClick r:id="rId8"/>
              </a:rPr>
              <a:t>)</a:t>
            </a:r>
            <a:r>
              <a:rPr lang="ru-RU" dirty="0" smtClean="0"/>
              <a:t> </a:t>
            </a:r>
          </a:p>
          <a:p>
            <a:r>
              <a:rPr lang="ru-RU" dirty="0" smtClean="0"/>
              <a:t>01 августа 2012 – 01 июля 2013 </a:t>
            </a:r>
            <a:r>
              <a:rPr lang="ru-RU" dirty="0" smtClean="0">
                <a:hlinkClick r:id="rId9"/>
              </a:rPr>
              <a:t>Пакет ШЦВ Стандарт-2012 – (Количество пользователей: </a:t>
            </a:r>
            <a:r>
              <a:rPr lang="ru-RU" b="1" dirty="0" smtClean="0">
                <a:hlinkClick r:id="rId9"/>
              </a:rPr>
              <a:t>33</a:t>
            </a:r>
            <a:r>
              <a:rPr lang="ru-RU" dirty="0" smtClean="0">
                <a:hlinkClick r:id="rId9"/>
              </a:rPr>
              <a:t>)</a:t>
            </a:r>
            <a:endParaRPr lang="ru-RU" dirty="0" smtClean="0"/>
          </a:p>
          <a:p>
            <a:r>
              <a:rPr lang="ru-RU" dirty="0" smtClean="0"/>
              <a:t> 01 января 2012 – 01 июля 2012 </a:t>
            </a:r>
            <a:r>
              <a:rPr lang="ru-RU" dirty="0" smtClean="0">
                <a:hlinkClick r:id="rId10"/>
              </a:rPr>
              <a:t>Пакет ШЦВ Стандарт-2011 – (Количество пользователей: </a:t>
            </a:r>
            <a:r>
              <a:rPr lang="ru-RU" b="1" dirty="0" smtClean="0">
                <a:hlinkClick r:id="rId10"/>
              </a:rPr>
              <a:t>33</a:t>
            </a:r>
            <a:r>
              <a:rPr lang="ru-RU" dirty="0" smtClean="0">
                <a:hlinkClick r:id="rId10"/>
              </a:rPr>
              <a:t>)</a:t>
            </a:r>
            <a:endParaRPr lang="ru-RU" dirty="0"/>
          </a:p>
        </p:txBody>
      </p:sp>
    </p:spTree>
  </p:cSld>
  <p:clrMapOvr>
    <a:masterClrMapping/>
  </p:clrMapOvr>
  <p:transition advTm="110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Тариф </a:t>
            </a:r>
            <a:r>
              <a:rPr lang="ru-RU" dirty="0" smtClean="0">
                <a:hlinkClick r:id="rId2"/>
              </a:rPr>
              <a:t>Стандарт Плюс</a:t>
            </a:r>
            <a:r>
              <a:rPr lang="ru-RU" dirty="0" smtClean="0"/>
              <a:t> Дата окончания подписки </a:t>
            </a:r>
            <a:r>
              <a:rPr lang="ru-RU" b="1" dirty="0" smtClean="0"/>
              <a:t>01 августа 2021 г. (474)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hlinkClick r:id="rId3"/>
              </a:rPr>
              <a:t>Вебинары</a:t>
            </a:r>
            <a:r>
              <a:rPr lang="ru-RU" sz="2800" dirty="0" smtClean="0"/>
              <a:t> без ограничений </a:t>
            </a:r>
          </a:p>
          <a:p>
            <a:r>
              <a:rPr lang="ru-RU" sz="2800" dirty="0" smtClean="0">
                <a:hlinkClick r:id="rId4"/>
              </a:rPr>
              <a:t>Курсы 6 часов</a:t>
            </a:r>
            <a:r>
              <a:rPr lang="ru-RU" sz="2800" dirty="0" smtClean="0"/>
              <a:t> без ограничений</a:t>
            </a:r>
          </a:p>
          <a:p>
            <a:r>
              <a:rPr lang="ru-RU" sz="2800" dirty="0" smtClean="0">
                <a:hlinkClick r:id="rId5"/>
              </a:rPr>
              <a:t>Курс 36 часов</a:t>
            </a:r>
            <a:r>
              <a:rPr lang="ru-RU" sz="2800" dirty="0" smtClean="0"/>
              <a:t> 1 на пользователя </a:t>
            </a:r>
          </a:p>
          <a:p>
            <a:r>
              <a:rPr lang="ru-RU" sz="2800" dirty="0" smtClean="0">
                <a:hlinkClick r:id="rId6"/>
              </a:rPr>
              <a:t>Курс 72 часа</a:t>
            </a:r>
            <a:r>
              <a:rPr lang="ru-RU" sz="2800" dirty="0" smtClean="0"/>
              <a:t> 1 на пользователя </a:t>
            </a:r>
          </a:p>
          <a:p>
            <a:r>
              <a:rPr lang="ru-RU" sz="2800" dirty="0" smtClean="0">
                <a:hlinkClick r:id="rId7"/>
              </a:rPr>
              <a:t>Библиотека методических изданий</a:t>
            </a:r>
            <a:r>
              <a:rPr lang="ru-RU" sz="2800" dirty="0" smtClean="0"/>
              <a:t> без ограничений </a:t>
            </a:r>
          </a:p>
          <a:p>
            <a:r>
              <a:rPr lang="ru-RU" sz="2800" dirty="0" smtClean="0">
                <a:hlinkClick r:id="rId8"/>
              </a:rPr>
              <a:t>Публикация на Открытом уроке</a:t>
            </a:r>
            <a:r>
              <a:rPr lang="ru-RU" sz="2800" dirty="0" smtClean="0"/>
              <a:t> 1 на пользователя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19672" y="404664"/>
          <a:ext cx="2448272" cy="3464664"/>
        </p:xfrm>
        <a:graphic>
          <a:graphicData uri="http://schemas.openxmlformats.org/presentationml/2006/ole">
            <p:oleObj spid="_x0000_s1026" name="Acrobat Document" r:id="rId3" imgW="5667122" imgH="8019837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580112" y="404664"/>
          <a:ext cx="2304256" cy="3260860"/>
        </p:xfrm>
        <a:graphic>
          <a:graphicData uri="http://schemas.openxmlformats.org/presentationml/2006/ole">
            <p:oleObj spid="_x0000_s1027" name="Acrobat Document" r:id="rId4" imgW="5667122" imgH="8019837" progId="AcroExch.Document.DC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644008" y="3140968"/>
          <a:ext cx="2448272" cy="3464664"/>
        </p:xfrm>
        <a:graphic>
          <a:graphicData uri="http://schemas.openxmlformats.org/presentationml/2006/ole">
            <p:oleObj spid="_x0000_s1028" name="Acrobat Document" r:id="rId5" imgW="5667122" imgH="8019837" progId="AcroExch.Document.DC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99592" y="3212976"/>
          <a:ext cx="2376264" cy="3362762"/>
        </p:xfrm>
        <a:graphic>
          <a:graphicData uri="http://schemas.openxmlformats.org/presentationml/2006/ole">
            <p:oleObj spid="_x0000_s1029" name="Acrobat Document" r:id="rId6" imgW="5667122" imgH="801983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Единыйурок.рф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Оказание первой помощи</a:t>
            </a:r>
          </a:p>
          <a:p>
            <a:r>
              <a:rPr lang="ru-RU" dirty="0" smtClean="0"/>
              <a:t>Профилактика коронавируса, гриппа и других острых респираторных вирусных инфекций в образовательных организациях  </a:t>
            </a:r>
          </a:p>
          <a:p>
            <a:r>
              <a:rPr lang="ru-RU" dirty="0" smtClean="0"/>
              <a:t>Обеспечение комплексной безопасности в ОО </a:t>
            </a:r>
          </a:p>
          <a:p>
            <a:r>
              <a:rPr lang="ru-RU" dirty="0" smtClean="0"/>
              <a:t>Формирование культуры питания  </a:t>
            </a:r>
          </a:p>
          <a:p>
            <a:r>
              <a:rPr lang="ru-RU" dirty="0" smtClean="0"/>
              <a:t>Организация </a:t>
            </a:r>
            <a:r>
              <a:rPr lang="ru-RU" dirty="0" smtClean="0"/>
              <a:t>деятельности педагогических работников по классному руководству </a:t>
            </a:r>
          </a:p>
          <a:p>
            <a:r>
              <a:rPr lang="ru-RU" dirty="0" smtClean="0"/>
              <a:t>Обработка персональных данных в ОО</a:t>
            </a:r>
            <a:endParaRPr lang="ru-RU" b="1" dirty="0" smtClean="0"/>
          </a:p>
          <a:p>
            <a:r>
              <a:rPr lang="ru-RU" dirty="0" smtClean="0"/>
              <a:t> Организация правового просвещения в ОО </a:t>
            </a:r>
            <a:endParaRPr lang="ru-RU" b="1" dirty="0" smtClean="0"/>
          </a:p>
          <a:p>
            <a:r>
              <a:rPr lang="ru-RU" dirty="0" smtClean="0"/>
              <a:t>Методология и технологии дистанционного обучения </a:t>
            </a:r>
          </a:p>
          <a:p>
            <a:r>
              <a:rPr lang="ru-RU" dirty="0" smtClean="0"/>
              <a:t>Цифровая  грамотность педагогического работника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«Одно окно»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4 педагога зарегистрировано</a:t>
            </a:r>
          </a:p>
          <a:p>
            <a:r>
              <a:rPr lang="ru-RU" dirty="0" smtClean="0"/>
              <a:t>3 пройденных курса</a:t>
            </a:r>
          </a:p>
          <a:p>
            <a:r>
              <a:rPr lang="ru-RU" dirty="0" smtClean="0"/>
              <a:t>2 курса пройдено с </a:t>
            </a:r>
            <a:r>
              <a:rPr lang="ru-RU" dirty="0" err="1" smtClean="0"/>
              <a:t>прокторингом</a:t>
            </a: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32040" y="3068960"/>
          <a:ext cx="3505969" cy="2477496"/>
        </p:xfrm>
        <a:graphic>
          <a:graphicData uri="http://schemas.openxmlformats.org/presentationml/2006/ole">
            <p:oleObj spid="_x0000_s2050" name="Acrobat Document" r:id="rId3" imgW="8020016" imgH="5667355" progId="AcroExch.Document.DC">
              <p:embed/>
            </p:oleObj>
          </a:graphicData>
        </a:graphic>
      </p:graphicFrame>
      <p:pic>
        <p:nvPicPr>
          <p:cNvPr id="2051" name="Picture 3" descr="C:\Users\Spasova\Desktop\Scan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3528391" cy="2495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383</TotalTime>
  <Words>838</Words>
  <Application>Microsoft Office PowerPoint</Application>
  <PresentationFormat>Экран (4:3)</PresentationFormat>
  <Paragraphs>128</Paragraphs>
  <Slides>17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Эркер</vt:lpstr>
      <vt:lpstr>Acrobat Document</vt:lpstr>
      <vt:lpstr>Внутришкольная система методической поддержки профессионального развития и повышения квалификации педагогических работников в МБОУ Игримская СОШ № 1 </vt:lpstr>
      <vt:lpstr>В мире всё связано со всем!  Система есть … противоположность хаосу</vt:lpstr>
      <vt:lpstr>Признаки системы:</vt:lpstr>
      <vt:lpstr>система методической работы</vt:lpstr>
      <vt:lpstr>Школа цифрового века </vt:lpstr>
      <vt:lpstr>Тариф Стандарт Плюс Дата окончания подписки 01 августа 2021 г. (474)</vt:lpstr>
      <vt:lpstr>Слайд 7</vt:lpstr>
      <vt:lpstr>Единыйурок.рф</vt:lpstr>
      <vt:lpstr>«Одно окно»</vt:lpstr>
      <vt:lpstr> Онлайн -интенсив «Я Учитель» (Яндекс)  </vt:lpstr>
      <vt:lpstr> Тест «Компетенции учителя по формированию функциональной грамотности учеников»</vt:lpstr>
      <vt:lpstr>Тестирование (2019 – 2020  44 теста)</vt:lpstr>
      <vt:lpstr>Обмен опытом. Обучающие семинары </vt:lpstr>
      <vt:lpstr>Обмен опытом. Тематические педсоветы</vt:lpstr>
      <vt:lpstr>Страничка школьного сайта</vt:lpstr>
      <vt:lpstr>Странички на сайтах педагогических сообществ</vt:lpstr>
      <vt:lpstr>Основные принципы организации методической работы в школе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Внутришкольная система методической поддержки профессионального развития и повышения квалификации педагогических работников в МБОУ Игримская СОШ № 1</dc:title>
  <dc:creator>Spasova</dc:creator>
  <cp:lastModifiedBy>Spasova</cp:lastModifiedBy>
  <cp:revision>38</cp:revision>
  <dcterms:created xsi:type="dcterms:W3CDTF">2021-03-30T12:00:06Z</dcterms:created>
  <dcterms:modified xsi:type="dcterms:W3CDTF">2021-03-31T08:21:30Z</dcterms:modified>
</cp:coreProperties>
</file>