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0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F89E6-B0E1-4009-90F1-8AC835E82C0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A9D3C3-121C-4606-B31C-26D47728ACB7}">
      <dgm:prSet phldrT="[Текст]"/>
      <dgm:spPr/>
      <dgm:t>
        <a:bodyPr/>
        <a:lstStyle/>
        <a:p>
          <a:r>
            <a:rPr lang="en-US" dirty="0" smtClean="0"/>
            <a:t>Scratch</a:t>
          </a:r>
          <a:endParaRPr lang="ru-RU" dirty="0"/>
        </a:p>
      </dgm:t>
    </dgm:pt>
    <dgm:pt modelId="{54A3C303-1CFB-4DBE-9141-3A70BC005B08}" type="parTrans" cxnId="{ED6EE151-240F-4B5E-BB4F-681B1092C3D9}">
      <dgm:prSet/>
      <dgm:spPr/>
      <dgm:t>
        <a:bodyPr/>
        <a:lstStyle/>
        <a:p>
          <a:endParaRPr lang="ru-RU"/>
        </a:p>
      </dgm:t>
    </dgm:pt>
    <dgm:pt modelId="{8AEA476E-4AFC-4C05-A150-C635D8DC10F7}" type="sibTrans" cxnId="{ED6EE151-240F-4B5E-BB4F-681B1092C3D9}">
      <dgm:prSet/>
      <dgm:spPr/>
      <dgm:t>
        <a:bodyPr/>
        <a:lstStyle/>
        <a:p>
          <a:endParaRPr lang="ru-RU"/>
        </a:p>
      </dgm:t>
    </dgm:pt>
    <dgm:pt modelId="{CCD82CB9-7DFF-4CC3-9ED8-0489D07E3C8C}">
      <dgm:prSet phldrT="[Текст]"/>
      <dgm:spPr/>
      <dgm:t>
        <a:bodyPr/>
        <a:lstStyle/>
        <a:p>
          <a:r>
            <a:rPr lang="ru-RU" dirty="0" smtClean="0"/>
            <a:t>Образовательный процесс</a:t>
          </a:r>
          <a:endParaRPr lang="ru-RU" dirty="0"/>
        </a:p>
      </dgm:t>
    </dgm:pt>
    <dgm:pt modelId="{40EAD6F2-D0FD-4620-9F19-DF19D71E0F74}" type="parTrans" cxnId="{0BD42910-3215-4904-9DC0-AB74642AB6D6}">
      <dgm:prSet/>
      <dgm:spPr/>
      <dgm:t>
        <a:bodyPr/>
        <a:lstStyle/>
        <a:p>
          <a:endParaRPr lang="ru-RU"/>
        </a:p>
      </dgm:t>
    </dgm:pt>
    <dgm:pt modelId="{DE6DC141-B666-402F-ABF0-5ABA434A4587}" type="sibTrans" cxnId="{0BD42910-3215-4904-9DC0-AB74642AB6D6}">
      <dgm:prSet/>
      <dgm:spPr/>
      <dgm:t>
        <a:bodyPr/>
        <a:lstStyle/>
        <a:p>
          <a:endParaRPr lang="ru-RU"/>
        </a:p>
      </dgm:t>
    </dgm:pt>
    <dgm:pt modelId="{D8F184BE-3E44-4FCC-AD28-30CC32EB5B55}">
      <dgm:prSet phldrT="[Текст]"/>
      <dgm:spPr/>
      <dgm:t>
        <a:bodyPr/>
        <a:lstStyle/>
        <a:p>
          <a:r>
            <a:rPr lang="ru-RU" dirty="0" smtClean="0"/>
            <a:t>Внеурочная деятельность </a:t>
          </a:r>
          <a:endParaRPr lang="ru-RU" dirty="0"/>
        </a:p>
      </dgm:t>
    </dgm:pt>
    <dgm:pt modelId="{A0A6298B-652B-4324-A1B8-A6966C134FA1}" type="parTrans" cxnId="{D3B415F7-EC1F-4D81-9890-4847D66A97A1}">
      <dgm:prSet/>
      <dgm:spPr/>
      <dgm:t>
        <a:bodyPr/>
        <a:lstStyle/>
        <a:p>
          <a:endParaRPr lang="ru-RU"/>
        </a:p>
      </dgm:t>
    </dgm:pt>
    <dgm:pt modelId="{FB5EF8CA-288D-45DF-AE99-A00320F87301}" type="sibTrans" cxnId="{D3B415F7-EC1F-4D81-9890-4847D66A97A1}">
      <dgm:prSet/>
      <dgm:spPr/>
      <dgm:t>
        <a:bodyPr/>
        <a:lstStyle/>
        <a:p>
          <a:endParaRPr lang="ru-RU"/>
        </a:p>
      </dgm:t>
    </dgm:pt>
    <dgm:pt modelId="{8BAD0D5B-990A-44F3-90C8-4C1BFB310069}">
      <dgm:prSet/>
      <dgm:spPr/>
      <dgm:t>
        <a:bodyPr/>
        <a:lstStyle/>
        <a:p>
          <a:r>
            <a:rPr lang="ru-RU" dirty="0" smtClean="0"/>
            <a:t>Олимпиады, конкурсы, сессии</a:t>
          </a:r>
          <a:endParaRPr lang="ru-RU" dirty="0"/>
        </a:p>
      </dgm:t>
    </dgm:pt>
    <dgm:pt modelId="{F056D093-7352-4796-9FDF-E07774B1C3E6}" type="parTrans" cxnId="{0D28EA03-5C8C-48C1-A275-226628AA035E}">
      <dgm:prSet/>
      <dgm:spPr/>
      <dgm:t>
        <a:bodyPr/>
        <a:lstStyle/>
        <a:p>
          <a:endParaRPr lang="ru-RU"/>
        </a:p>
      </dgm:t>
    </dgm:pt>
    <dgm:pt modelId="{08624FD1-D04A-4DBF-9771-D30007E8B184}" type="sibTrans" cxnId="{0D28EA03-5C8C-48C1-A275-226628AA035E}">
      <dgm:prSet/>
      <dgm:spPr/>
      <dgm:t>
        <a:bodyPr/>
        <a:lstStyle/>
        <a:p>
          <a:endParaRPr lang="ru-RU"/>
        </a:p>
      </dgm:t>
    </dgm:pt>
    <dgm:pt modelId="{6A66DB6C-A903-4ABC-854F-A6481A3EA1EA}" type="pres">
      <dgm:prSet presAssocID="{F60F89E6-B0E1-4009-90F1-8AC835E82C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B0BE7A-567B-408C-AF0F-22BF1F995A2B}" type="pres">
      <dgm:prSet presAssocID="{92A9D3C3-121C-4606-B31C-26D47728ACB7}" presName="hierRoot1" presStyleCnt="0"/>
      <dgm:spPr/>
    </dgm:pt>
    <dgm:pt modelId="{1B63D520-FB04-4B6A-BED2-B18B6ADAFCE4}" type="pres">
      <dgm:prSet presAssocID="{92A9D3C3-121C-4606-B31C-26D47728ACB7}" presName="composite" presStyleCnt="0"/>
      <dgm:spPr/>
    </dgm:pt>
    <dgm:pt modelId="{4117F394-2D94-4AA5-87BB-822C0A8D7A75}" type="pres">
      <dgm:prSet presAssocID="{92A9D3C3-121C-4606-B31C-26D47728ACB7}" presName="background" presStyleLbl="node0" presStyleIdx="0" presStyleCnt="1"/>
      <dgm:spPr/>
    </dgm:pt>
    <dgm:pt modelId="{57126185-BC41-42B6-90DD-490607C941E5}" type="pres">
      <dgm:prSet presAssocID="{92A9D3C3-121C-4606-B31C-26D47728ACB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CA8D2A-9607-4527-957B-713D69A708EE}" type="pres">
      <dgm:prSet presAssocID="{92A9D3C3-121C-4606-B31C-26D47728ACB7}" presName="hierChild2" presStyleCnt="0"/>
      <dgm:spPr/>
    </dgm:pt>
    <dgm:pt modelId="{05F6189C-B3E6-4667-9F92-25ACAC12E434}" type="pres">
      <dgm:prSet presAssocID="{40EAD6F2-D0FD-4620-9F19-DF19D71E0F7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E2213247-2BE4-4C3B-A409-9ED08ED78F17}" type="pres">
      <dgm:prSet presAssocID="{CCD82CB9-7DFF-4CC3-9ED8-0489D07E3C8C}" presName="hierRoot2" presStyleCnt="0"/>
      <dgm:spPr/>
    </dgm:pt>
    <dgm:pt modelId="{4628F812-381D-46FC-B4BE-AC90FFD6500D}" type="pres">
      <dgm:prSet presAssocID="{CCD82CB9-7DFF-4CC3-9ED8-0489D07E3C8C}" presName="composite2" presStyleCnt="0"/>
      <dgm:spPr/>
    </dgm:pt>
    <dgm:pt modelId="{912A612D-EB3B-4087-ABB9-75D292B0CE06}" type="pres">
      <dgm:prSet presAssocID="{CCD82CB9-7DFF-4CC3-9ED8-0489D07E3C8C}" presName="background2" presStyleLbl="node2" presStyleIdx="0" presStyleCnt="3"/>
      <dgm:spPr/>
    </dgm:pt>
    <dgm:pt modelId="{6EA2F254-906F-4491-A1EC-19559F8EC394}" type="pres">
      <dgm:prSet presAssocID="{CCD82CB9-7DFF-4CC3-9ED8-0489D07E3C8C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4EC003-4278-4B99-AF01-658EC6328FAB}" type="pres">
      <dgm:prSet presAssocID="{CCD82CB9-7DFF-4CC3-9ED8-0489D07E3C8C}" presName="hierChild3" presStyleCnt="0"/>
      <dgm:spPr/>
    </dgm:pt>
    <dgm:pt modelId="{22E90730-5EEB-465A-BA6D-E67352CF3918}" type="pres">
      <dgm:prSet presAssocID="{A0A6298B-652B-4324-A1B8-A6966C134FA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6B425CA-42D3-4783-8532-A034582023DC}" type="pres">
      <dgm:prSet presAssocID="{D8F184BE-3E44-4FCC-AD28-30CC32EB5B55}" presName="hierRoot2" presStyleCnt="0"/>
      <dgm:spPr/>
    </dgm:pt>
    <dgm:pt modelId="{BD426A37-CA75-421C-9833-7F8AAC4BF391}" type="pres">
      <dgm:prSet presAssocID="{D8F184BE-3E44-4FCC-AD28-30CC32EB5B55}" presName="composite2" presStyleCnt="0"/>
      <dgm:spPr/>
    </dgm:pt>
    <dgm:pt modelId="{7389DE08-A5F2-4DDE-9530-420EE62CB544}" type="pres">
      <dgm:prSet presAssocID="{D8F184BE-3E44-4FCC-AD28-30CC32EB5B55}" presName="background2" presStyleLbl="node2" presStyleIdx="1" presStyleCnt="3"/>
      <dgm:spPr/>
    </dgm:pt>
    <dgm:pt modelId="{5846F433-9A30-40BD-A7B4-ED4D37952909}" type="pres">
      <dgm:prSet presAssocID="{D8F184BE-3E44-4FCC-AD28-30CC32EB5B5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F3BA7B-E9E1-4CFA-AA60-D64E46EB50D6}" type="pres">
      <dgm:prSet presAssocID="{D8F184BE-3E44-4FCC-AD28-30CC32EB5B55}" presName="hierChild3" presStyleCnt="0"/>
      <dgm:spPr/>
    </dgm:pt>
    <dgm:pt modelId="{83EE748F-8D2B-4DCE-BC64-316D4B3670B3}" type="pres">
      <dgm:prSet presAssocID="{F056D093-7352-4796-9FDF-E07774B1C3E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CC25AAE8-C2A1-41DD-BBD5-CA8EB07B5FA9}" type="pres">
      <dgm:prSet presAssocID="{8BAD0D5B-990A-44F3-90C8-4C1BFB310069}" presName="hierRoot2" presStyleCnt="0"/>
      <dgm:spPr/>
    </dgm:pt>
    <dgm:pt modelId="{D036CF5A-6F82-4B94-91B5-C15DD379A862}" type="pres">
      <dgm:prSet presAssocID="{8BAD0D5B-990A-44F3-90C8-4C1BFB310069}" presName="composite2" presStyleCnt="0"/>
      <dgm:spPr/>
    </dgm:pt>
    <dgm:pt modelId="{0418401E-4DBF-41F5-BB64-571D36045EDA}" type="pres">
      <dgm:prSet presAssocID="{8BAD0D5B-990A-44F3-90C8-4C1BFB310069}" presName="background2" presStyleLbl="node2" presStyleIdx="2" presStyleCnt="3"/>
      <dgm:spPr/>
    </dgm:pt>
    <dgm:pt modelId="{19F20A12-904E-422A-BDCD-E9E4C71DD1D9}" type="pres">
      <dgm:prSet presAssocID="{8BAD0D5B-990A-44F3-90C8-4C1BFB31006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62A8C9-234C-473C-B89C-43D41D40A732}" type="pres">
      <dgm:prSet presAssocID="{8BAD0D5B-990A-44F3-90C8-4C1BFB310069}" presName="hierChild3" presStyleCnt="0"/>
      <dgm:spPr/>
    </dgm:pt>
  </dgm:ptLst>
  <dgm:cxnLst>
    <dgm:cxn modelId="{0BD42910-3215-4904-9DC0-AB74642AB6D6}" srcId="{92A9D3C3-121C-4606-B31C-26D47728ACB7}" destId="{CCD82CB9-7DFF-4CC3-9ED8-0489D07E3C8C}" srcOrd="0" destOrd="0" parTransId="{40EAD6F2-D0FD-4620-9F19-DF19D71E0F74}" sibTransId="{DE6DC141-B666-402F-ABF0-5ABA434A4587}"/>
    <dgm:cxn modelId="{9DF40802-0C0B-42BA-B2F8-072477E0985A}" type="presOf" srcId="{F60F89E6-B0E1-4009-90F1-8AC835E82C0B}" destId="{6A66DB6C-A903-4ABC-854F-A6481A3EA1EA}" srcOrd="0" destOrd="0" presId="urn:microsoft.com/office/officeart/2005/8/layout/hierarchy1"/>
    <dgm:cxn modelId="{0465790A-FDDC-404D-A8DD-34E674B0FD90}" type="presOf" srcId="{8BAD0D5B-990A-44F3-90C8-4C1BFB310069}" destId="{19F20A12-904E-422A-BDCD-E9E4C71DD1D9}" srcOrd="0" destOrd="0" presId="urn:microsoft.com/office/officeart/2005/8/layout/hierarchy1"/>
    <dgm:cxn modelId="{D3B415F7-EC1F-4D81-9890-4847D66A97A1}" srcId="{92A9D3C3-121C-4606-B31C-26D47728ACB7}" destId="{D8F184BE-3E44-4FCC-AD28-30CC32EB5B55}" srcOrd="1" destOrd="0" parTransId="{A0A6298B-652B-4324-A1B8-A6966C134FA1}" sibTransId="{FB5EF8CA-288D-45DF-AE99-A00320F87301}"/>
    <dgm:cxn modelId="{18F55AB7-AB29-4129-9AAF-2D7BE0A26406}" type="presOf" srcId="{40EAD6F2-D0FD-4620-9F19-DF19D71E0F74}" destId="{05F6189C-B3E6-4667-9F92-25ACAC12E434}" srcOrd="0" destOrd="0" presId="urn:microsoft.com/office/officeart/2005/8/layout/hierarchy1"/>
    <dgm:cxn modelId="{54FD1CD1-3463-4762-BD14-14933B3E9BEB}" type="presOf" srcId="{A0A6298B-652B-4324-A1B8-A6966C134FA1}" destId="{22E90730-5EEB-465A-BA6D-E67352CF3918}" srcOrd="0" destOrd="0" presId="urn:microsoft.com/office/officeart/2005/8/layout/hierarchy1"/>
    <dgm:cxn modelId="{0D28EA03-5C8C-48C1-A275-226628AA035E}" srcId="{92A9D3C3-121C-4606-B31C-26D47728ACB7}" destId="{8BAD0D5B-990A-44F3-90C8-4C1BFB310069}" srcOrd="2" destOrd="0" parTransId="{F056D093-7352-4796-9FDF-E07774B1C3E6}" sibTransId="{08624FD1-D04A-4DBF-9771-D30007E8B184}"/>
    <dgm:cxn modelId="{ED6EE151-240F-4B5E-BB4F-681B1092C3D9}" srcId="{F60F89E6-B0E1-4009-90F1-8AC835E82C0B}" destId="{92A9D3C3-121C-4606-B31C-26D47728ACB7}" srcOrd="0" destOrd="0" parTransId="{54A3C303-1CFB-4DBE-9141-3A70BC005B08}" sibTransId="{8AEA476E-4AFC-4C05-A150-C635D8DC10F7}"/>
    <dgm:cxn modelId="{E2C7A9B8-915E-4B5C-9367-E4E423E1BEB8}" type="presOf" srcId="{D8F184BE-3E44-4FCC-AD28-30CC32EB5B55}" destId="{5846F433-9A30-40BD-A7B4-ED4D37952909}" srcOrd="0" destOrd="0" presId="urn:microsoft.com/office/officeart/2005/8/layout/hierarchy1"/>
    <dgm:cxn modelId="{E1DEC73B-84BB-44BC-8A25-F840B8E330D4}" type="presOf" srcId="{CCD82CB9-7DFF-4CC3-9ED8-0489D07E3C8C}" destId="{6EA2F254-906F-4491-A1EC-19559F8EC394}" srcOrd="0" destOrd="0" presId="urn:microsoft.com/office/officeart/2005/8/layout/hierarchy1"/>
    <dgm:cxn modelId="{74E97914-9ED0-4CA5-B386-15564E7DA56B}" type="presOf" srcId="{92A9D3C3-121C-4606-B31C-26D47728ACB7}" destId="{57126185-BC41-42B6-90DD-490607C941E5}" srcOrd="0" destOrd="0" presId="urn:microsoft.com/office/officeart/2005/8/layout/hierarchy1"/>
    <dgm:cxn modelId="{07CDA046-8878-47E6-9798-381A612F1969}" type="presOf" srcId="{F056D093-7352-4796-9FDF-E07774B1C3E6}" destId="{83EE748F-8D2B-4DCE-BC64-316D4B3670B3}" srcOrd="0" destOrd="0" presId="urn:microsoft.com/office/officeart/2005/8/layout/hierarchy1"/>
    <dgm:cxn modelId="{DC375A30-584B-4C63-B0DA-EA1602A2E936}" type="presParOf" srcId="{6A66DB6C-A903-4ABC-854F-A6481A3EA1EA}" destId="{E3B0BE7A-567B-408C-AF0F-22BF1F995A2B}" srcOrd="0" destOrd="0" presId="urn:microsoft.com/office/officeart/2005/8/layout/hierarchy1"/>
    <dgm:cxn modelId="{EEA591BE-795F-43F3-8524-D379089F3013}" type="presParOf" srcId="{E3B0BE7A-567B-408C-AF0F-22BF1F995A2B}" destId="{1B63D520-FB04-4B6A-BED2-B18B6ADAFCE4}" srcOrd="0" destOrd="0" presId="urn:microsoft.com/office/officeart/2005/8/layout/hierarchy1"/>
    <dgm:cxn modelId="{D9323F61-7B65-41FA-8083-27F1C23A0574}" type="presParOf" srcId="{1B63D520-FB04-4B6A-BED2-B18B6ADAFCE4}" destId="{4117F394-2D94-4AA5-87BB-822C0A8D7A75}" srcOrd="0" destOrd="0" presId="urn:microsoft.com/office/officeart/2005/8/layout/hierarchy1"/>
    <dgm:cxn modelId="{D3B3B2E9-E1B1-4D44-BB1D-2A9B442CF691}" type="presParOf" srcId="{1B63D520-FB04-4B6A-BED2-B18B6ADAFCE4}" destId="{57126185-BC41-42B6-90DD-490607C941E5}" srcOrd="1" destOrd="0" presId="urn:microsoft.com/office/officeart/2005/8/layout/hierarchy1"/>
    <dgm:cxn modelId="{92C441C3-3D9A-419E-AD14-E8DAFAFB2C3D}" type="presParOf" srcId="{E3B0BE7A-567B-408C-AF0F-22BF1F995A2B}" destId="{9DCA8D2A-9607-4527-957B-713D69A708EE}" srcOrd="1" destOrd="0" presId="urn:microsoft.com/office/officeart/2005/8/layout/hierarchy1"/>
    <dgm:cxn modelId="{A7699EDD-2137-4D83-8728-AE7A20A4A5BD}" type="presParOf" srcId="{9DCA8D2A-9607-4527-957B-713D69A708EE}" destId="{05F6189C-B3E6-4667-9F92-25ACAC12E434}" srcOrd="0" destOrd="0" presId="urn:microsoft.com/office/officeart/2005/8/layout/hierarchy1"/>
    <dgm:cxn modelId="{6971DEDB-5AAB-4348-98B0-09A6E49EEA77}" type="presParOf" srcId="{9DCA8D2A-9607-4527-957B-713D69A708EE}" destId="{E2213247-2BE4-4C3B-A409-9ED08ED78F17}" srcOrd="1" destOrd="0" presId="urn:microsoft.com/office/officeart/2005/8/layout/hierarchy1"/>
    <dgm:cxn modelId="{37C3D426-9608-4531-8142-CF454D6E6F08}" type="presParOf" srcId="{E2213247-2BE4-4C3B-A409-9ED08ED78F17}" destId="{4628F812-381D-46FC-B4BE-AC90FFD6500D}" srcOrd="0" destOrd="0" presId="urn:microsoft.com/office/officeart/2005/8/layout/hierarchy1"/>
    <dgm:cxn modelId="{2DCDF686-EEE7-4531-8AEE-C41E09627D18}" type="presParOf" srcId="{4628F812-381D-46FC-B4BE-AC90FFD6500D}" destId="{912A612D-EB3B-4087-ABB9-75D292B0CE06}" srcOrd="0" destOrd="0" presId="urn:microsoft.com/office/officeart/2005/8/layout/hierarchy1"/>
    <dgm:cxn modelId="{AC878DE7-8BBC-4871-8C56-52D71A559261}" type="presParOf" srcId="{4628F812-381D-46FC-B4BE-AC90FFD6500D}" destId="{6EA2F254-906F-4491-A1EC-19559F8EC394}" srcOrd="1" destOrd="0" presId="urn:microsoft.com/office/officeart/2005/8/layout/hierarchy1"/>
    <dgm:cxn modelId="{4642D684-9964-4EF7-BD7A-3086623FF3F9}" type="presParOf" srcId="{E2213247-2BE4-4C3B-A409-9ED08ED78F17}" destId="{D84EC003-4278-4B99-AF01-658EC6328FAB}" srcOrd="1" destOrd="0" presId="urn:microsoft.com/office/officeart/2005/8/layout/hierarchy1"/>
    <dgm:cxn modelId="{F8E2EB2A-3630-4180-9FA6-685441E9AEC2}" type="presParOf" srcId="{9DCA8D2A-9607-4527-957B-713D69A708EE}" destId="{22E90730-5EEB-465A-BA6D-E67352CF3918}" srcOrd="2" destOrd="0" presId="urn:microsoft.com/office/officeart/2005/8/layout/hierarchy1"/>
    <dgm:cxn modelId="{9634208D-BB24-4E94-BABF-E298E7E47E13}" type="presParOf" srcId="{9DCA8D2A-9607-4527-957B-713D69A708EE}" destId="{B6B425CA-42D3-4783-8532-A034582023DC}" srcOrd="3" destOrd="0" presId="urn:microsoft.com/office/officeart/2005/8/layout/hierarchy1"/>
    <dgm:cxn modelId="{9673A1EE-AD79-4F4C-806C-9E24EEFF5B80}" type="presParOf" srcId="{B6B425CA-42D3-4783-8532-A034582023DC}" destId="{BD426A37-CA75-421C-9833-7F8AAC4BF391}" srcOrd="0" destOrd="0" presId="urn:microsoft.com/office/officeart/2005/8/layout/hierarchy1"/>
    <dgm:cxn modelId="{0C8F42B8-9984-4008-A233-F18D78846237}" type="presParOf" srcId="{BD426A37-CA75-421C-9833-7F8AAC4BF391}" destId="{7389DE08-A5F2-4DDE-9530-420EE62CB544}" srcOrd="0" destOrd="0" presId="urn:microsoft.com/office/officeart/2005/8/layout/hierarchy1"/>
    <dgm:cxn modelId="{392A4E41-D6EA-46B4-B184-E809024D293F}" type="presParOf" srcId="{BD426A37-CA75-421C-9833-7F8AAC4BF391}" destId="{5846F433-9A30-40BD-A7B4-ED4D37952909}" srcOrd="1" destOrd="0" presId="urn:microsoft.com/office/officeart/2005/8/layout/hierarchy1"/>
    <dgm:cxn modelId="{EB32E1E8-7BCE-4D24-8B94-00881DFC49BA}" type="presParOf" srcId="{B6B425CA-42D3-4783-8532-A034582023DC}" destId="{8DF3BA7B-E9E1-4CFA-AA60-D64E46EB50D6}" srcOrd="1" destOrd="0" presId="urn:microsoft.com/office/officeart/2005/8/layout/hierarchy1"/>
    <dgm:cxn modelId="{BA6F5B55-968C-41A6-B386-EED60E563FFA}" type="presParOf" srcId="{9DCA8D2A-9607-4527-957B-713D69A708EE}" destId="{83EE748F-8D2B-4DCE-BC64-316D4B3670B3}" srcOrd="4" destOrd="0" presId="urn:microsoft.com/office/officeart/2005/8/layout/hierarchy1"/>
    <dgm:cxn modelId="{AE4B750C-29D0-4D6E-A174-F2DE3C0543FC}" type="presParOf" srcId="{9DCA8D2A-9607-4527-957B-713D69A708EE}" destId="{CC25AAE8-C2A1-41DD-BBD5-CA8EB07B5FA9}" srcOrd="5" destOrd="0" presId="urn:microsoft.com/office/officeart/2005/8/layout/hierarchy1"/>
    <dgm:cxn modelId="{2B70EBF5-EC92-42D5-A18A-C30463FE475D}" type="presParOf" srcId="{CC25AAE8-C2A1-41DD-BBD5-CA8EB07B5FA9}" destId="{D036CF5A-6F82-4B94-91B5-C15DD379A862}" srcOrd="0" destOrd="0" presId="urn:microsoft.com/office/officeart/2005/8/layout/hierarchy1"/>
    <dgm:cxn modelId="{B49EE1AD-43F8-4093-90A0-EC7EB62DC238}" type="presParOf" srcId="{D036CF5A-6F82-4B94-91B5-C15DD379A862}" destId="{0418401E-4DBF-41F5-BB64-571D36045EDA}" srcOrd="0" destOrd="0" presId="urn:microsoft.com/office/officeart/2005/8/layout/hierarchy1"/>
    <dgm:cxn modelId="{35C7F1B3-606B-4314-9CB6-BC03692A0AFB}" type="presParOf" srcId="{D036CF5A-6F82-4B94-91B5-C15DD379A862}" destId="{19F20A12-904E-422A-BDCD-E9E4C71DD1D9}" srcOrd="1" destOrd="0" presId="urn:microsoft.com/office/officeart/2005/8/layout/hierarchy1"/>
    <dgm:cxn modelId="{A195377A-1915-46A9-80DC-19BC62161F11}" type="presParOf" srcId="{CC25AAE8-C2A1-41DD-BBD5-CA8EB07B5FA9}" destId="{C662A8C9-234C-473C-B89C-43D41D40A7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0F89E6-B0E1-4009-90F1-8AC835E82C0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A9D3C3-121C-4606-B31C-26D47728ACB7}">
      <dgm:prSet phldrT="[Текст]"/>
      <dgm:spPr/>
      <dgm:t>
        <a:bodyPr/>
        <a:lstStyle/>
        <a:p>
          <a:r>
            <a:rPr lang="en-US" dirty="0" smtClean="0"/>
            <a:t>Scratch</a:t>
          </a:r>
          <a:endParaRPr lang="ru-RU" dirty="0"/>
        </a:p>
      </dgm:t>
    </dgm:pt>
    <dgm:pt modelId="{54A3C303-1CFB-4DBE-9141-3A70BC005B08}" type="parTrans" cxnId="{ED6EE151-240F-4B5E-BB4F-681B1092C3D9}">
      <dgm:prSet/>
      <dgm:spPr/>
      <dgm:t>
        <a:bodyPr/>
        <a:lstStyle/>
        <a:p>
          <a:endParaRPr lang="ru-RU"/>
        </a:p>
      </dgm:t>
    </dgm:pt>
    <dgm:pt modelId="{8AEA476E-4AFC-4C05-A150-C635D8DC10F7}" type="sibTrans" cxnId="{ED6EE151-240F-4B5E-BB4F-681B1092C3D9}">
      <dgm:prSet/>
      <dgm:spPr/>
      <dgm:t>
        <a:bodyPr/>
        <a:lstStyle/>
        <a:p>
          <a:endParaRPr lang="ru-RU"/>
        </a:p>
      </dgm:t>
    </dgm:pt>
    <dgm:pt modelId="{CCD82CB9-7DFF-4CC3-9ED8-0489D07E3C8C}">
      <dgm:prSet phldrT="[Текст]"/>
      <dgm:spPr/>
      <dgm:t>
        <a:bodyPr/>
        <a:lstStyle/>
        <a:p>
          <a:r>
            <a:rPr lang="ru-RU" dirty="0" smtClean="0"/>
            <a:t>Образовательный процесс</a:t>
          </a:r>
          <a:endParaRPr lang="ru-RU" dirty="0"/>
        </a:p>
      </dgm:t>
    </dgm:pt>
    <dgm:pt modelId="{40EAD6F2-D0FD-4620-9F19-DF19D71E0F74}" type="parTrans" cxnId="{0BD42910-3215-4904-9DC0-AB74642AB6D6}">
      <dgm:prSet/>
      <dgm:spPr/>
      <dgm:t>
        <a:bodyPr/>
        <a:lstStyle/>
        <a:p>
          <a:endParaRPr lang="ru-RU"/>
        </a:p>
      </dgm:t>
    </dgm:pt>
    <dgm:pt modelId="{DE6DC141-B666-402F-ABF0-5ABA434A4587}" type="sibTrans" cxnId="{0BD42910-3215-4904-9DC0-AB74642AB6D6}">
      <dgm:prSet/>
      <dgm:spPr/>
      <dgm:t>
        <a:bodyPr/>
        <a:lstStyle/>
        <a:p>
          <a:endParaRPr lang="ru-RU"/>
        </a:p>
      </dgm:t>
    </dgm:pt>
    <dgm:pt modelId="{D8F184BE-3E44-4FCC-AD28-30CC32EB5B55}">
      <dgm:prSet phldrT="[Текст]"/>
      <dgm:spPr/>
      <dgm:t>
        <a:bodyPr/>
        <a:lstStyle/>
        <a:p>
          <a:r>
            <a:rPr lang="ru-RU" dirty="0" smtClean="0"/>
            <a:t>Внеурочная деятельность </a:t>
          </a:r>
          <a:endParaRPr lang="ru-RU" dirty="0"/>
        </a:p>
      </dgm:t>
    </dgm:pt>
    <dgm:pt modelId="{A0A6298B-652B-4324-A1B8-A6966C134FA1}" type="parTrans" cxnId="{D3B415F7-EC1F-4D81-9890-4847D66A97A1}">
      <dgm:prSet/>
      <dgm:spPr/>
      <dgm:t>
        <a:bodyPr/>
        <a:lstStyle/>
        <a:p>
          <a:endParaRPr lang="ru-RU"/>
        </a:p>
      </dgm:t>
    </dgm:pt>
    <dgm:pt modelId="{FB5EF8CA-288D-45DF-AE99-A00320F87301}" type="sibTrans" cxnId="{D3B415F7-EC1F-4D81-9890-4847D66A97A1}">
      <dgm:prSet/>
      <dgm:spPr/>
      <dgm:t>
        <a:bodyPr/>
        <a:lstStyle/>
        <a:p>
          <a:endParaRPr lang="ru-RU"/>
        </a:p>
      </dgm:t>
    </dgm:pt>
    <dgm:pt modelId="{8BAD0D5B-990A-44F3-90C8-4C1BFB310069}">
      <dgm:prSet/>
      <dgm:spPr/>
      <dgm:t>
        <a:bodyPr/>
        <a:lstStyle/>
        <a:p>
          <a:r>
            <a:rPr lang="ru-RU" dirty="0" smtClean="0"/>
            <a:t>Олимпиады, конкурсы, сессии</a:t>
          </a:r>
          <a:endParaRPr lang="ru-RU" dirty="0"/>
        </a:p>
      </dgm:t>
    </dgm:pt>
    <dgm:pt modelId="{F056D093-7352-4796-9FDF-E07774B1C3E6}" type="parTrans" cxnId="{0D28EA03-5C8C-48C1-A275-226628AA035E}">
      <dgm:prSet/>
      <dgm:spPr/>
      <dgm:t>
        <a:bodyPr/>
        <a:lstStyle/>
        <a:p>
          <a:endParaRPr lang="ru-RU"/>
        </a:p>
      </dgm:t>
    </dgm:pt>
    <dgm:pt modelId="{08624FD1-D04A-4DBF-9771-D30007E8B184}" type="sibTrans" cxnId="{0D28EA03-5C8C-48C1-A275-226628AA035E}">
      <dgm:prSet/>
      <dgm:spPr/>
      <dgm:t>
        <a:bodyPr/>
        <a:lstStyle/>
        <a:p>
          <a:endParaRPr lang="ru-RU"/>
        </a:p>
      </dgm:t>
    </dgm:pt>
    <dgm:pt modelId="{6A66DB6C-A903-4ABC-854F-A6481A3EA1EA}" type="pres">
      <dgm:prSet presAssocID="{F60F89E6-B0E1-4009-90F1-8AC835E82C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B0BE7A-567B-408C-AF0F-22BF1F995A2B}" type="pres">
      <dgm:prSet presAssocID="{92A9D3C3-121C-4606-B31C-26D47728ACB7}" presName="hierRoot1" presStyleCnt="0"/>
      <dgm:spPr/>
    </dgm:pt>
    <dgm:pt modelId="{1B63D520-FB04-4B6A-BED2-B18B6ADAFCE4}" type="pres">
      <dgm:prSet presAssocID="{92A9D3C3-121C-4606-B31C-26D47728ACB7}" presName="composite" presStyleCnt="0"/>
      <dgm:spPr/>
    </dgm:pt>
    <dgm:pt modelId="{4117F394-2D94-4AA5-87BB-822C0A8D7A75}" type="pres">
      <dgm:prSet presAssocID="{92A9D3C3-121C-4606-B31C-26D47728ACB7}" presName="background" presStyleLbl="node0" presStyleIdx="0" presStyleCnt="1"/>
      <dgm:spPr/>
    </dgm:pt>
    <dgm:pt modelId="{57126185-BC41-42B6-90DD-490607C941E5}" type="pres">
      <dgm:prSet presAssocID="{92A9D3C3-121C-4606-B31C-26D47728ACB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CA8D2A-9607-4527-957B-713D69A708EE}" type="pres">
      <dgm:prSet presAssocID="{92A9D3C3-121C-4606-B31C-26D47728ACB7}" presName="hierChild2" presStyleCnt="0"/>
      <dgm:spPr/>
    </dgm:pt>
    <dgm:pt modelId="{05F6189C-B3E6-4667-9F92-25ACAC12E434}" type="pres">
      <dgm:prSet presAssocID="{40EAD6F2-D0FD-4620-9F19-DF19D71E0F7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E2213247-2BE4-4C3B-A409-9ED08ED78F17}" type="pres">
      <dgm:prSet presAssocID="{CCD82CB9-7DFF-4CC3-9ED8-0489D07E3C8C}" presName="hierRoot2" presStyleCnt="0"/>
      <dgm:spPr/>
    </dgm:pt>
    <dgm:pt modelId="{4628F812-381D-46FC-B4BE-AC90FFD6500D}" type="pres">
      <dgm:prSet presAssocID="{CCD82CB9-7DFF-4CC3-9ED8-0489D07E3C8C}" presName="composite2" presStyleCnt="0"/>
      <dgm:spPr/>
    </dgm:pt>
    <dgm:pt modelId="{912A612D-EB3B-4087-ABB9-75D292B0CE06}" type="pres">
      <dgm:prSet presAssocID="{CCD82CB9-7DFF-4CC3-9ED8-0489D07E3C8C}" presName="background2" presStyleLbl="node2" presStyleIdx="0" presStyleCnt="3"/>
      <dgm:spPr/>
    </dgm:pt>
    <dgm:pt modelId="{6EA2F254-906F-4491-A1EC-19559F8EC394}" type="pres">
      <dgm:prSet presAssocID="{CCD82CB9-7DFF-4CC3-9ED8-0489D07E3C8C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4EC003-4278-4B99-AF01-658EC6328FAB}" type="pres">
      <dgm:prSet presAssocID="{CCD82CB9-7DFF-4CC3-9ED8-0489D07E3C8C}" presName="hierChild3" presStyleCnt="0"/>
      <dgm:spPr/>
    </dgm:pt>
    <dgm:pt modelId="{22E90730-5EEB-465A-BA6D-E67352CF3918}" type="pres">
      <dgm:prSet presAssocID="{A0A6298B-652B-4324-A1B8-A6966C134FA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6B425CA-42D3-4783-8532-A034582023DC}" type="pres">
      <dgm:prSet presAssocID="{D8F184BE-3E44-4FCC-AD28-30CC32EB5B55}" presName="hierRoot2" presStyleCnt="0"/>
      <dgm:spPr/>
    </dgm:pt>
    <dgm:pt modelId="{BD426A37-CA75-421C-9833-7F8AAC4BF391}" type="pres">
      <dgm:prSet presAssocID="{D8F184BE-3E44-4FCC-AD28-30CC32EB5B55}" presName="composite2" presStyleCnt="0"/>
      <dgm:spPr/>
    </dgm:pt>
    <dgm:pt modelId="{7389DE08-A5F2-4DDE-9530-420EE62CB544}" type="pres">
      <dgm:prSet presAssocID="{D8F184BE-3E44-4FCC-AD28-30CC32EB5B55}" presName="background2" presStyleLbl="node2" presStyleIdx="1" presStyleCnt="3"/>
      <dgm:spPr/>
    </dgm:pt>
    <dgm:pt modelId="{5846F433-9A30-40BD-A7B4-ED4D37952909}" type="pres">
      <dgm:prSet presAssocID="{D8F184BE-3E44-4FCC-AD28-30CC32EB5B5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F3BA7B-E9E1-4CFA-AA60-D64E46EB50D6}" type="pres">
      <dgm:prSet presAssocID="{D8F184BE-3E44-4FCC-AD28-30CC32EB5B55}" presName="hierChild3" presStyleCnt="0"/>
      <dgm:spPr/>
    </dgm:pt>
    <dgm:pt modelId="{83EE748F-8D2B-4DCE-BC64-316D4B3670B3}" type="pres">
      <dgm:prSet presAssocID="{F056D093-7352-4796-9FDF-E07774B1C3E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CC25AAE8-C2A1-41DD-BBD5-CA8EB07B5FA9}" type="pres">
      <dgm:prSet presAssocID="{8BAD0D5B-990A-44F3-90C8-4C1BFB310069}" presName="hierRoot2" presStyleCnt="0"/>
      <dgm:spPr/>
    </dgm:pt>
    <dgm:pt modelId="{D036CF5A-6F82-4B94-91B5-C15DD379A862}" type="pres">
      <dgm:prSet presAssocID="{8BAD0D5B-990A-44F3-90C8-4C1BFB310069}" presName="composite2" presStyleCnt="0"/>
      <dgm:spPr/>
    </dgm:pt>
    <dgm:pt modelId="{0418401E-4DBF-41F5-BB64-571D36045EDA}" type="pres">
      <dgm:prSet presAssocID="{8BAD0D5B-990A-44F3-90C8-4C1BFB310069}" presName="background2" presStyleLbl="node2" presStyleIdx="2" presStyleCnt="3"/>
      <dgm:spPr/>
    </dgm:pt>
    <dgm:pt modelId="{19F20A12-904E-422A-BDCD-E9E4C71DD1D9}" type="pres">
      <dgm:prSet presAssocID="{8BAD0D5B-990A-44F3-90C8-4C1BFB31006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62A8C9-234C-473C-B89C-43D41D40A732}" type="pres">
      <dgm:prSet presAssocID="{8BAD0D5B-990A-44F3-90C8-4C1BFB310069}" presName="hierChild3" presStyleCnt="0"/>
      <dgm:spPr/>
    </dgm:pt>
  </dgm:ptLst>
  <dgm:cxnLst>
    <dgm:cxn modelId="{F84E705C-E986-4FBB-99FD-C02AD3780136}" type="presOf" srcId="{F056D093-7352-4796-9FDF-E07774B1C3E6}" destId="{83EE748F-8D2B-4DCE-BC64-316D4B3670B3}" srcOrd="0" destOrd="0" presId="urn:microsoft.com/office/officeart/2005/8/layout/hierarchy1"/>
    <dgm:cxn modelId="{0BD42910-3215-4904-9DC0-AB74642AB6D6}" srcId="{92A9D3C3-121C-4606-B31C-26D47728ACB7}" destId="{CCD82CB9-7DFF-4CC3-9ED8-0489D07E3C8C}" srcOrd="0" destOrd="0" parTransId="{40EAD6F2-D0FD-4620-9F19-DF19D71E0F74}" sibTransId="{DE6DC141-B666-402F-ABF0-5ABA434A4587}"/>
    <dgm:cxn modelId="{97AEE2F2-F54C-46DF-A694-EC7ED3BE06C6}" type="presOf" srcId="{D8F184BE-3E44-4FCC-AD28-30CC32EB5B55}" destId="{5846F433-9A30-40BD-A7B4-ED4D37952909}" srcOrd="0" destOrd="0" presId="urn:microsoft.com/office/officeart/2005/8/layout/hierarchy1"/>
    <dgm:cxn modelId="{D3B415F7-EC1F-4D81-9890-4847D66A97A1}" srcId="{92A9D3C3-121C-4606-B31C-26D47728ACB7}" destId="{D8F184BE-3E44-4FCC-AD28-30CC32EB5B55}" srcOrd="1" destOrd="0" parTransId="{A0A6298B-652B-4324-A1B8-A6966C134FA1}" sibTransId="{FB5EF8CA-288D-45DF-AE99-A00320F87301}"/>
    <dgm:cxn modelId="{0D28EA03-5C8C-48C1-A275-226628AA035E}" srcId="{92A9D3C3-121C-4606-B31C-26D47728ACB7}" destId="{8BAD0D5B-990A-44F3-90C8-4C1BFB310069}" srcOrd="2" destOrd="0" parTransId="{F056D093-7352-4796-9FDF-E07774B1C3E6}" sibTransId="{08624FD1-D04A-4DBF-9771-D30007E8B184}"/>
    <dgm:cxn modelId="{5170ADB6-E245-4ED0-96C0-87D6BD6B6FA6}" type="presOf" srcId="{F60F89E6-B0E1-4009-90F1-8AC835E82C0B}" destId="{6A66DB6C-A903-4ABC-854F-A6481A3EA1EA}" srcOrd="0" destOrd="0" presId="urn:microsoft.com/office/officeart/2005/8/layout/hierarchy1"/>
    <dgm:cxn modelId="{ED6EE151-240F-4B5E-BB4F-681B1092C3D9}" srcId="{F60F89E6-B0E1-4009-90F1-8AC835E82C0B}" destId="{92A9D3C3-121C-4606-B31C-26D47728ACB7}" srcOrd="0" destOrd="0" parTransId="{54A3C303-1CFB-4DBE-9141-3A70BC005B08}" sibTransId="{8AEA476E-4AFC-4C05-A150-C635D8DC10F7}"/>
    <dgm:cxn modelId="{3B7FD49D-CEBA-4607-8DA5-F25016C31D52}" type="presOf" srcId="{92A9D3C3-121C-4606-B31C-26D47728ACB7}" destId="{57126185-BC41-42B6-90DD-490607C941E5}" srcOrd="0" destOrd="0" presId="urn:microsoft.com/office/officeart/2005/8/layout/hierarchy1"/>
    <dgm:cxn modelId="{44E5B08A-C93B-45EE-BFF2-7C1F1F4D5E47}" type="presOf" srcId="{40EAD6F2-D0FD-4620-9F19-DF19D71E0F74}" destId="{05F6189C-B3E6-4667-9F92-25ACAC12E434}" srcOrd="0" destOrd="0" presId="urn:microsoft.com/office/officeart/2005/8/layout/hierarchy1"/>
    <dgm:cxn modelId="{45717F7D-EF1C-4B07-B47F-09261B377901}" type="presOf" srcId="{8BAD0D5B-990A-44F3-90C8-4C1BFB310069}" destId="{19F20A12-904E-422A-BDCD-E9E4C71DD1D9}" srcOrd="0" destOrd="0" presId="urn:microsoft.com/office/officeart/2005/8/layout/hierarchy1"/>
    <dgm:cxn modelId="{46806B53-F76C-404A-B6D5-5CCF169CC522}" type="presOf" srcId="{A0A6298B-652B-4324-A1B8-A6966C134FA1}" destId="{22E90730-5EEB-465A-BA6D-E67352CF3918}" srcOrd="0" destOrd="0" presId="urn:microsoft.com/office/officeart/2005/8/layout/hierarchy1"/>
    <dgm:cxn modelId="{F3047B69-9B43-4DE4-8BEE-A4B519580BE4}" type="presOf" srcId="{CCD82CB9-7DFF-4CC3-9ED8-0489D07E3C8C}" destId="{6EA2F254-906F-4491-A1EC-19559F8EC394}" srcOrd="0" destOrd="0" presId="urn:microsoft.com/office/officeart/2005/8/layout/hierarchy1"/>
    <dgm:cxn modelId="{5D08FCD1-749B-494E-A839-7C75F04F828D}" type="presParOf" srcId="{6A66DB6C-A903-4ABC-854F-A6481A3EA1EA}" destId="{E3B0BE7A-567B-408C-AF0F-22BF1F995A2B}" srcOrd="0" destOrd="0" presId="urn:microsoft.com/office/officeart/2005/8/layout/hierarchy1"/>
    <dgm:cxn modelId="{29CE68E7-B353-4878-A8F6-30FBB5775DBC}" type="presParOf" srcId="{E3B0BE7A-567B-408C-AF0F-22BF1F995A2B}" destId="{1B63D520-FB04-4B6A-BED2-B18B6ADAFCE4}" srcOrd="0" destOrd="0" presId="urn:microsoft.com/office/officeart/2005/8/layout/hierarchy1"/>
    <dgm:cxn modelId="{E6D5B3A1-ED06-44D0-88A7-D13CEBB6DE28}" type="presParOf" srcId="{1B63D520-FB04-4B6A-BED2-B18B6ADAFCE4}" destId="{4117F394-2D94-4AA5-87BB-822C0A8D7A75}" srcOrd="0" destOrd="0" presId="urn:microsoft.com/office/officeart/2005/8/layout/hierarchy1"/>
    <dgm:cxn modelId="{9BAD12E9-C87C-4C33-9B1A-E8CD7D6C45D2}" type="presParOf" srcId="{1B63D520-FB04-4B6A-BED2-B18B6ADAFCE4}" destId="{57126185-BC41-42B6-90DD-490607C941E5}" srcOrd="1" destOrd="0" presId="urn:microsoft.com/office/officeart/2005/8/layout/hierarchy1"/>
    <dgm:cxn modelId="{57D3196F-B162-4F25-B8EA-97332DDBD07A}" type="presParOf" srcId="{E3B0BE7A-567B-408C-AF0F-22BF1F995A2B}" destId="{9DCA8D2A-9607-4527-957B-713D69A708EE}" srcOrd="1" destOrd="0" presId="urn:microsoft.com/office/officeart/2005/8/layout/hierarchy1"/>
    <dgm:cxn modelId="{9EBA7AA1-374F-4C7B-A6FA-A026D41EB236}" type="presParOf" srcId="{9DCA8D2A-9607-4527-957B-713D69A708EE}" destId="{05F6189C-B3E6-4667-9F92-25ACAC12E434}" srcOrd="0" destOrd="0" presId="urn:microsoft.com/office/officeart/2005/8/layout/hierarchy1"/>
    <dgm:cxn modelId="{84B13D15-50DD-4184-A8D7-F211A005351A}" type="presParOf" srcId="{9DCA8D2A-9607-4527-957B-713D69A708EE}" destId="{E2213247-2BE4-4C3B-A409-9ED08ED78F17}" srcOrd="1" destOrd="0" presId="urn:microsoft.com/office/officeart/2005/8/layout/hierarchy1"/>
    <dgm:cxn modelId="{E5A65478-DCD1-485F-9FB1-0671EF8CFCD1}" type="presParOf" srcId="{E2213247-2BE4-4C3B-A409-9ED08ED78F17}" destId="{4628F812-381D-46FC-B4BE-AC90FFD6500D}" srcOrd="0" destOrd="0" presId="urn:microsoft.com/office/officeart/2005/8/layout/hierarchy1"/>
    <dgm:cxn modelId="{72423B1D-7372-4880-BCCD-819627F6AAB2}" type="presParOf" srcId="{4628F812-381D-46FC-B4BE-AC90FFD6500D}" destId="{912A612D-EB3B-4087-ABB9-75D292B0CE06}" srcOrd="0" destOrd="0" presId="urn:microsoft.com/office/officeart/2005/8/layout/hierarchy1"/>
    <dgm:cxn modelId="{C1BA86DB-9965-45FA-8136-C71AEE8DA1F7}" type="presParOf" srcId="{4628F812-381D-46FC-B4BE-AC90FFD6500D}" destId="{6EA2F254-906F-4491-A1EC-19559F8EC394}" srcOrd="1" destOrd="0" presId="urn:microsoft.com/office/officeart/2005/8/layout/hierarchy1"/>
    <dgm:cxn modelId="{469E395A-6CAF-4B9C-A593-0DAF2E91B7A8}" type="presParOf" srcId="{E2213247-2BE4-4C3B-A409-9ED08ED78F17}" destId="{D84EC003-4278-4B99-AF01-658EC6328FAB}" srcOrd="1" destOrd="0" presId="urn:microsoft.com/office/officeart/2005/8/layout/hierarchy1"/>
    <dgm:cxn modelId="{F1CD5A9A-3182-4094-81F4-E26074794975}" type="presParOf" srcId="{9DCA8D2A-9607-4527-957B-713D69A708EE}" destId="{22E90730-5EEB-465A-BA6D-E67352CF3918}" srcOrd="2" destOrd="0" presId="urn:microsoft.com/office/officeart/2005/8/layout/hierarchy1"/>
    <dgm:cxn modelId="{C076EC4A-C84C-4A9F-A5CA-CA41BA5F6026}" type="presParOf" srcId="{9DCA8D2A-9607-4527-957B-713D69A708EE}" destId="{B6B425CA-42D3-4783-8532-A034582023DC}" srcOrd="3" destOrd="0" presId="urn:microsoft.com/office/officeart/2005/8/layout/hierarchy1"/>
    <dgm:cxn modelId="{E1E6C7D8-803C-415D-9451-2A3030C30DFD}" type="presParOf" srcId="{B6B425CA-42D3-4783-8532-A034582023DC}" destId="{BD426A37-CA75-421C-9833-7F8AAC4BF391}" srcOrd="0" destOrd="0" presId="urn:microsoft.com/office/officeart/2005/8/layout/hierarchy1"/>
    <dgm:cxn modelId="{1ADA5B1F-F66C-48E6-BED5-6E9D552C0848}" type="presParOf" srcId="{BD426A37-CA75-421C-9833-7F8AAC4BF391}" destId="{7389DE08-A5F2-4DDE-9530-420EE62CB544}" srcOrd="0" destOrd="0" presId="urn:microsoft.com/office/officeart/2005/8/layout/hierarchy1"/>
    <dgm:cxn modelId="{3F966616-EE5E-469E-B449-85CB065CD7B4}" type="presParOf" srcId="{BD426A37-CA75-421C-9833-7F8AAC4BF391}" destId="{5846F433-9A30-40BD-A7B4-ED4D37952909}" srcOrd="1" destOrd="0" presId="urn:microsoft.com/office/officeart/2005/8/layout/hierarchy1"/>
    <dgm:cxn modelId="{FE9BC07B-189E-424B-82FE-B750803FAE8F}" type="presParOf" srcId="{B6B425CA-42D3-4783-8532-A034582023DC}" destId="{8DF3BA7B-E9E1-4CFA-AA60-D64E46EB50D6}" srcOrd="1" destOrd="0" presId="urn:microsoft.com/office/officeart/2005/8/layout/hierarchy1"/>
    <dgm:cxn modelId="{F30F992D-D972-463E-B5BF-724EABFE99CA}" type="presParOf" srcId="{9DCA8D2A-9607-4527-957B-713D69A708EE}" destId="{83EE748F-8D2B-4DCE-BC64-316D4B3670B3}" srcOrd="4" destOrd="0" presId="urn:microsoft.com/office/officeart/2005/8/layout/hierarchy1"/>
    <dgm:cxn modelId="{83C5CC03-FCCF-4390-8C34-94B5E0B8E1C0}" type="presParOf" srcId="{9DCA8D2A-9607-4527-957B-713D69A708EE}" destId="{CC25AAE8-C2A1-41DD-BBD5-CA8EB07B5FA9}" srcOrd="5" destOrd="0" presId="urn:microsoft.com/office/officeart/2005/8/layout/hierarchy1"/>
    <dgm:cxn modelId="{D95952EC-245B-49FA-B835-038F748145D4}" type="presParOf" srcId="{CC25AAE8-C2A1-41DD-BBD5-CA8EB07B5FA9}" destId="{D036CF5A-6F82-4B94-91B5-C15DD379A862}" srcOrd="0" destOrd="0" presId="urn:microsoft.com/office/officeart/2005/8/layout/hierarchy1"/>
    <dgm:cxn modelId="{A1AD3BD1-4223-4B0F-A43A-9F8837639305}" type="presParOf" srcId="{D036CF5A-6F82-4B94-91B5-C15DD379A862}" destId="{0418401E-4DBF-41F5-BB64-571D36045EDA}" srcOrd="0" destOrd="0" presId="urn:microsoft.com/office/officeart/2005/8/layout/hierarchy1"/>
    <dgm:cxn modelId="{627DEDFE-CAEC-42EC-9BEF-2B103312625B}" type="presParOf" srcId="{D036CF5A-6F82-4B94-91B5-C15DD379A862}" destId="{19F20A12-904E-422A-BDCD-E9E4C71DD1D9}" srcOrd="1" destOrd="0" presId="urn:microsoft.com/office/officeart/2005/8/layout/hierarchy1"/>
    <dgm:cxn modelId="{DEF49739-F2AC-44FC-8537-F822B5F182DA}" type="presParOf" srcId="{CC25AAE8-C2A1-41DD-BBD5-CA8EB07B5FA9}" destId="{C662A8C9-234C-473C-B89C-43D41D40A7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E748F-8D2B-4DCE-BC64-316D4B3670B3}">
      <dsp:nvSpPr>
        <dsp:cNvPr id="0" name=""/>
        <dsp:cNvSpPr/>
      </dsp:nvSpPr>
      <dsp:spPr>
        <a:xfrm>
          <a:off x="3937000" y="2256261"/>
          <a:ext cx="2793999" cy="664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072"/>
              </a:lnTo>
              <a:lnTo>
                <a:pt x="2793999" y="453072"/>
              </a:lnTo>
              <a:lnTo>
                <a:pt x="2793999" y="66484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90730-5EEB-465A-BA6D-E67352CF3918}">
      <dsp:nvSpPr>
        <dsp:cNvPr id="0" name=""/>
        <dsp:cNvSpPr/>
      </dsp:nvSpPr>
      <dsp:spPr>
        <a:xfrm>
          <a:off x="3891280" y="2256261"/>
          <a:ext cx="91440" cy="6648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484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6189C-B3E6-4667-9F92-25ACAC12E434}">
      <dsp:nvSpPr>
        <dsp:cNvPr id="0" name=""/>
        <dsp:cNvSpPr/>
      </dsp:nvSpPr>
      <dsp:spPr>
        <a:xfrm>
          <a:off x="1143000" y="2256261"/>
          <a:ext cx="2793999" cy="664845"/>
        </a:xfrm>
        <a:custGeom>
          <a:avLst/>
          <a:gdLst/>
          <a:ahLst/>
          <a:cxnLst/>
          <a:rect l="0" t="0" r="0" b="0"/>
          <a:pathLst>
            <a:path>
              <a:moveTo>
                <a:pt x="2793999" y="0"/>
              </a:moveTo>
              <a:lnTo>
                <a:pt x="2793999" y="453072"/>
              </a:lnTo>
              <a:lnTo>
                <a:pt x="0" y="453072"/>
              </a:lnTo>
              <a:lnTo>
                <a:pt x="0" y="66484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7F394-2D94-4AA5-87BB-822C0A8D7A75}">
      <dsp:nvSpPr>
        <dsp:cNvPr id="0" name=""/>
        <dsp:cNvSpPr/>
      </dsp:nvSpPr>
      <dsp:spPr>
        <a:xfrm>
          <a:off x="2794000" y="804651"/>
          <a:ext cx="2285999" cy="14516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26185-BC41-42B6-90DD-490607C941E5}">
      <dsp:nvSpPr>
        <dsp:cNvPr id="0" name=""/>
        <dsp:cNvSpPr/>
      </dsp:nvSpPr>
      <dsp:spPr>
        <a:xfrm>
          <a:off x="3048000" y="1045951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Scratch</a:t>
          </a:r>
          <a:endParaRPr lang="ru-RU" sz="2000" kern="1200" dirty="0"/>
        </a:p>
      </dsp:txBody>
      <dsp:txXfrm>
        <a:off x="3090516" y="1088467"/>
        <a:ext cx="2200967" cy="1366577"/>
      </dsp:txXfrm>
    </dsp:sp>
    <dsp:sp modelId="{912A612D-EB3B-4087-ABB9-75D292B0CE06}">
      <dsp:nvSpPr>
        <dsp:cNvPr id="0" name=""/>
        <dsp:cNvSpPr/>
      </dsp:nvSpPr>
      <dsp:spPr>
        <a:xfrm>
          <a:off x="0" y="2921106"/>
          <a:ext cx="2285999" cy="14516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2F254-906F-4491-A1EC-19559F8EC394}">
      <dsp:nvSpPr>
        <dsp:cNvPr id="0" name=""/>
        <dsp:cNvSpPr/>
      </dsp:nvSpPr>
      <dsp:spPr>
        <a:xfrm>
          <a:off x="254000" y="3162406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Образовательный процесс</a:t>
          </a:r>
          <a:endParaRPr lang="ru-RU" sz="2000" kern="1200" dirty="0"/>
        </a:p>
      </dsp:txBody>
      <dsp:txXfrm>
        <a:off x="296516" y="3204922"/>
        <a:ext cx="2200967" cy="1366577"/>
      </dsp:txXfrm>
    </dsp:sp>
    <dsp:sp modelId="{7389DE08-A5F2-4DDE-9530-420EE62CB544}">
      <dsp:nvSpPr>
        <dsp:cNvPr id="0" name=""/>
        <dsp:cNvSpPr/>
      </dsp:nvSpPr>
      <dsp:spPr>
        <a:xfrm>
          <a:off x="2794000" y="2921106"/>
          <a:ext cx="2285999" cy="14516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6F433-9A30-40BD-A7B4-ED4D37952909}">
      <dsp:nvSpPr>
        <dsp:cNvPr id="0" name=""/>
        <dsp:cNvSpPr/>
      </dsp:nvSpPr>
      <dsp:spPr>
        <a:xfrm>
          <a:off x="3048000" y="3162406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Внеурочная деятельность </a:t>
          </a:r>
          <a:endParaRPr lang="ru-RU" sz="2000" kern="1200" dirty="0"/>
        </a:p>
      </dsp:txBody>
      <dsp:txXfrm>
        <a:off x="3090516" y="3204922"/>
        <a:ext cx="2200967" cy="1366577"/>
      </dsp:txXfrm>
    </dsp:sp>
    <dsp:sp modelId="{0418401E-4DBF-41F5-BB64-571D36045EDA}">
      <dsp:nvSpPr>
        <dsp:cNvPr id="0" name=""/>
        <dsp:cNvSpPr/>
      </dsp:nvSpPr>
      <dsp:spPr>
        <a:xfrm>
          <a:off x="5587999" y="2921106"/>
          <a:ext cx="2285999" cy="14516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20A12-904E-422A-BDCD-E9E4C71DD1D9}">
      <dsp:nvSpPr>
        <dsp:cNvPr id="0" name=""/>
        <dsp:cNvSpPr/>
      </dsp:nvSpPr>
      <dsp:spPr>
        <a:xfrm>
          <a:off x="5841999" y="3162406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Олимпиады, конкурсы, сессии</a:t>
          </a:r>
          <a:endParaRPr lang="ru-RU" sz="2000" kern="1200" dirty="0"/>
        </a:p>
      </dsp:txBody>
      <dsp:txXfrm>
        <a:off x="5884515" y="3204922"/>
        <a:ext cx="2200967" cy="1366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E748F-8D2B-4DCE-BC64-316D4B3670B3}">
      <dsp:nvSpPr>
        <dsp:cNvPr id="0" name=""/>
        <dsp:cNvSpPr/>
      </dsp:nvSpPr>
      <dsp:spPr>
        <a:xfrm>
          <a:off x="3937000" y="2256261"/>
          <a:ext cx="2793999" cy="664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072"/>
              </a:lnTo>
              <a:lnTo>
                <a:pt x="2793999" y="453072"/>
              </a:lnTo>
              <a:lnTo>
                <a:pt x="2793999" y="66484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90730-5EEB-465A-BA6D-E67352CF3918}">
      <dsp:nvSpPr>
        <dsp:cNvPr id="0" name=""/>
        <dsp:cNvSpPr/>
      </dsp:nvSpPr>
      <dsp:spPr>
        <a:xfrm>
          <a:off x="3891280" y="2256261"/>
          <a:ext cx="91440" cy="6648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484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6189C-B3E6-4667-9F92-25ACAC12E434}">
      <dsp:nvSpPr>
        <dsp:cNvPr id="0" name=""/>
        <dsp:cNvSpPr/>
      </dsp:nvSpPr>
      <dsp:spPr>
        <a:xfrm>
          <a:off x="1143000" y="2256261"/>
          <a:ext cx="2793999" cy="664845"/>
        </a:xfrm>
        <a:custGeom>
          <a:avLst/>
          <a:gdLst/>
          <a:ahLst/>
          <a:cxnLst/>
          <a:rect l="0" t="0" r="0" b="0"/>
          <a:pathLst>
            <a:path>
              <a:moveTo>
                <a:pt x="2793999" y="0"/>
              </a:moveTo>
              <a:lnTo>
                <a:pt x="2793999" y="453072"/>
              </a:lnTo>
              <a:lnTo>
                <a:pt x="0" y="453072"/>
              </a:lnTo>
              <a:lnTo>
                <a:pt x="0" y="66484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7F394-2D94-4AA5-87BB-822C0A8D7A75}">
      <dsp:nvSpPr>
        <dsp:cNvPr id="0" name=""/>
        <dsp:cNvSpPr/>
      </dsp:nvSpPr>
      <dsp:spPr>
        <a:xfrm>
          <a:off x="2794000" y="804651"/>
          <a:ext cx="2285999" cy="14516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26185-BC41-42B6-90DD-490607C941E5}">
      <dsp:nvSpPr>
        <dsp:cNvPr id="0" name=""/>
        <dsp:cNvSpPr/>
      </dsp:nvSpPr>
      <dsp:spPr>
        <a:xfrm>
          <a:off x="3048000" y="1045951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Scratch</a:t>
          </a:r>
          <a:endParaRPr lang="ru-RU" sz="2000" kern="1200" dirty="0"/>
        </a:p>
      </dsp:txBody>
      <dsp:txXfrm>
        <a:off x="3090516" y="1088467"/>
        <a:ext cx="2200967" cy="1366577"/>
      </dsp:txXfrm>
    </dsp:sp>
    <dsp:sp modelId="{912A612D-EB3B-4087-ABB9-75D292B0CE06}">
      <dsp:nvSpPr>
        <dsp:cNvPr id="0" name=""/>
        <dsp:cNvSpPr/>
      </dsp:nvSpPr>
      <dsp:spPr>
        <a:xfrm>
          <a:off x="0" y="2921106"/>
          <a:ext cx="2285999" cy="14516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2F254-906F-4491-A1EC-19559F8EC394}">
      <dsp:nvSpPr>
        <dsp:cNvPr id="0" name=""/>
        <dsp:cNvSpPr/>
      </dsp:nvSpPr>
      <dsp:spPr>
        <a:xfrm>
          <a:off x="254000" y="3162406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Образовательный процесс</a:t>
          </a:r>
          <a:endParaRPr lang="ru-RU" sz="2000" kern="1200" dirty="0"/>
        </a:p>
      </dsp:txBody>
      <dsp:txXfrm>
        <a:off x="296516" y="3204922"/>
        <a:ext cx="2200967" cy="1366577"/>
      </dsp:txXfrm>
    </dsp:sp>
    <dsp:sp modelId="{7389DE08-A5F2-4DDE-9530-420EE62CB544}">
      <dsp:nvSpPr>
        <dsp:cNvPr id="0" name=""/>
        <dsp:cNvSpPr/>
      </dsp:nvSpPr>
      <dsp:spPr>
        <a:xfrm>
          <a:off x="2794000" y="2921106"/>
          <a:ext cx="2285999" cy="14516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6F433-9A30-40BD-A7B4-ED4D37952909}">
      <dsp:nvSpPr>
        <dsp:cNvPr id="0" name=""/>
        <dsp:cNvSpPr/>
      </dsp:nvSpPr>
      <dsp:spPr>
        <a:xfrm>
          <a:off x="3048000" y="3162406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Внеурочная деятельность </a:t>
          </a:r>
          <a:endParaRPr lang="ru-RU" sz="2000" kern="1200" dirty="0"/>
        </a:p>
      </dsp:txBody>
      <dsp:txXfrm>
        <a:off x="3090516" y="3204922"/>
        <a:ext cx="2200967" cy="1366577"/>
      </dsp:txXfrm>
    </dsp:sp>
    <dsp:sp modelId="{0418401E-4DBF-41F5-BB64-571D36045EDA}">
      <dsp:nvSpPr>
        <dsp:cNvPr id="0" name=""/>
        <dsp:cNvSpPr/>
      </dsp:nvSpPr>
      <dsp:spPr>
        <a:xfrm>
          <a:off x="5587999" y="2921106"/>
          <a:ext cx="2285999" cy="14516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20A12-904E-422A-BDCD-E9E4C71DD1D9}">
      <dsp:nvSpPr>
        <dsp:cNvPr id="0" name=""/>
        <dsp:cNvSpPr/>
      </dsp:nvSpPr>
      <dsp:spPr>
        <a:xfrm>
          <a:off x="5841999" y="3162406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Олимпиады, конкурсы, сессии</a:t>
          </a:r>
          <a:endParaRPr lang="ru-RU" sz="2000" kern="1200" dirty="0"/>
        </a:p>
      </dsp:txBody>
      <dsp:txXfrm>
        <a:off x="5884515" y="3204922"/>
        <a:ext cx="2200967" cy="1366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C19E-A480-48C7-BC44-9D045E20483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506-C603-43ED-9B47-404AB2FA6FB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20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C19E-A480-48C7-BC44-9D045E20483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506-C603-43ED-9B47-404AB2FA6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5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C19E-A480-48C7-BC44-9D045E20483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506-C603-43ED-9B47-404AB2FA6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6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C19E-A480-48C7-BC44-9D045E20483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506-C603-43ED-9B47-404AB2FA6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7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C19E-A480-48C7-BC44-9D045E20483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506-C603-43ED-9B47-404AB2FA6FB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92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C19E-A480-48C7-BC44-9D045E20483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506-C603-43ED-9B47-404AB2FA6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6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C19E-A480-48C7-BC44-9D045E20483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506-C603-43ED-9B47-404AB2FA6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02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C19E-A480-48C7-BC44-9D045E20483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506-C603-43ED-9B47-404AB2FA6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1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C19E-A480-48C7-BC44-9D045E20483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506-C603-43ED-9B47-404AB2FA6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9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BEC19E-A480-48C7-BC44-9D045E20483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F65506-C603-43ED-9B47-404AB2FA6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24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C19E-A480-48C7-BC44-9D045E20483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5506-C603-43ED-9B47-404AB2FA6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5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BEC19E-A480-48C7-BC44-9D045E20483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4F65506-C603-43ED-9B47-404AB2FA6FB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48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Основы программирования в среде </a:t>
            </a:r>
            <a:r>
              <a:rPr lang="en-US" dirty="0" smtClean="0"/>
              <a:t>SCRATCH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439" y="4960065"/>
            <a:ext cx="1591445" cy="11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366966"/>
            <a:ext cx="11823652" cy="59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704" y="194872"/>
            <a:ext cx="1067299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Scratch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инструмент создания разнообразных программных проектов: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Мультфильмы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Игры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Рекламные ролики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Живые рисунки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истории и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презентации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Компьютерные модели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575" y="944225"/>
            <a:ext cx="3582346" cy="2253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888" y="2270524"/>
            <a:ext cx="3416703" cy="2511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202" y="3526509"/>
            <a:ext cx="3544719" cy="267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6122393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Изучаем Raspberry Pi. Часть 4. Программирование на Scratch 3 - Интернет  магазин микрокомпьютеров и аксессуаро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6848">
            <a:off x="-184058" y="33746"/>
            <a:ext cx="3589112" cy="305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019390"/>
              </p:ext>
            </p:extLst>
          </p:nvPr>
        </p:nvGraphicFramePr>
        <p:xfrm>
          <a:off x="344775" y="374756"/>
          <a:ext cx="11167670" cy="5698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7704"/>
                <a:gridCol w="1474358"/>
                <a:gridCol w="1264797"/>
                <a:gridCol w="1263311"/>
                <a:gridCol w="1053750"/>
                <a:gridCol w="1053750"/>
              </a:tblGrid>
              <a:tr h="38731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Классы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Компьютерная графика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 часа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Раздел Алгоритмика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(Алгоритм, исполнители алгоритмов, формы записи алгоритмов)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 часа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Компьютерная графика. Мультимедиа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 часа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10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Основы алгоритмизации (алгоритмы и исполнители, способы записи алгоритмов)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 часа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Моделирование и формализация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 часа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44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303"/>
            <a:ext cx="5042263" cy="37816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39" y="-1"/>
            <a:ext cx="5042262" cy="37816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042263" cy="36380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14508" r="173"/>
          <a:stretch/>
        </p:blipFill>
        <p:spPr>
          <a:xfrm>
            <a:off x="7149739" y="3291839"/>
            <a:ext cx="5042260" cy="3566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8" r="4952" b="3746"/>
          <a:stretch/>
        </p:blipFill>
        <p:spPr>
          <a:xfrm>
            <a:off x="3796937" y="3638279"/>
            <a:ext cx="4737463" cy="3219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6998" y="512718"/>
            <a:ext cx="3638006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70" y="0"/>
            <a:ext cx="4488142" cy="6348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2" y="0"/>
            <a:ext cx="4488142" cy="63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951" y="269967"/>
            <a:ext cx="5612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https://scratch.mit.edu/</a:t>
            </a:r>
            <a:endParaRPr lang="ru-RU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8" y="1147846"/>
            <a:ext cx="5905186" cy="3583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104" y="1147846"/>
            <a:ext cx="6145214" cy="3784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888" y="2550980"/>
            <a:ext cx="5560436" cy="37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Изучаем Raspberry Pi. Часть 4. Программирование на Scratch 3 - Интернет  магазин микрокомпьютеров и аксессуаро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6848">
            <a:off x="-184058" y="33746"/>
            <a:ext cx="3589112" cy="305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169</TotalTime>
  <Words>100</Words>
  <Application>Microsoft Office PowerPoint</Application>
  <PresentationFormat>Широкоэкранный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Times New Roman</vt:lpstr>
      <vt:lpstr>Wingdings</vt:lpstr>
      <vt:lpstr>Ретро</vt:lpstr>
      <vt:lpstr>Основы программирования в среде SCRATCH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215</dc:creator>
  <cp:lastModifiedBy>Учитель</cp:lastModifiedBy>
  <cp:revision>11</cp:revision>
  <dcterms:created xsi:type="dcterms:W3CDTF">2021-04-21T05:48:46Z</dcterms:created>
  <dcterms:modified xsi:type="dcterms:W3CDTF">2021-04-22T05:10:29Z</dcterms:modified>
</cp:coreProperties>
</file>