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69E"/>
    <a:srgbClr val="EEAEE9"/>
    <a:srgbClr val="5BD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070999-DA66-4A84-91F2-4A6F300598C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B147BD-8891-4176-AAA2-3532F575C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depositphotos.com/168458410/stock-photo-modern-high-school-classroom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1772" y="5301208"/>
            <a:ext cx="6172200" cy="6702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Современная школа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https://static9.depositphotos.com/1606463/1235/i/950/depositphotos_12359307-stock-photo-boy-in-spectacles-and-su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07910"/>
            <a:ext cx="3744417" cy="23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ременные школы Классная Лицензионные Стоковые Фот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2" y="1269889"/>
            <a:ext cx="32144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нтерьер Пуст Современные Классе Школе — стоковое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3362176" cy="25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0673" y="60652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2020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Федеральный проект «Современная школа»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674" y="1001918"/>
            <a:ext cx="451599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Обновление методик, стандарта и технологий обучения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674" y="2276872"/>
            <a:ext cx="452624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Создание условий для освоения обучающимися отдельных предметов и образовательных модулей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74" y="3691654"/>
            <a:ext cx="4515804" cy="1249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Создание новых мест в общеобразовательных организациях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230" y="5095190"/>
            <a:ext cx="4526248" cy="12083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Осуществление подготовки педагогических кадров по обновленным программам повышения квалификации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052736"/>
            <a:ext cx="3960440" cy="547260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Результат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Не ниже 10 места в мире – результат РФ в международных исследованиях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PISA (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математическая , читательская и естественнонаучная грамотность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376 тыс. новых мест в ОО в субъектах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 10 тыс. ОО, расположенных в сельской местности, обновлена МТБ для центров коллективного пользования технологического и гуманитарного профилей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100% обучающихся охвачены обновленными программами, отвечающими вызовам современности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5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</a:rPr>
              <a:t>Федеральный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проект «Современная школа»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Муниципальная программа «Развитие образования в Березовском районе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26612" y="1842440"/>
            <a:ext cx="6264696" cy="108012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Число ОО, обновивших МТБ для реализации основных общеобразовательных программ цифрового, естественнонаучного и гуманитарного профилей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26612" y="3487994"/>
            <a:ext cx="6264696" cy="115212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Охват основными и дополнительными общеобразовательными программами цифрового, естественнонаучного и гуманитарного профилей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26612" y="5085184"/>
            <a:ext cx="6158226" cy="89927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Число созданных новых мест в ОО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293255" y="1861980"/>
            <a:ext cx="2617043" cy="1008112"/>
          </a:xfrm>
          <a:prstGeom prst="chevron">
            <a:avLst/>
          </a:prstGeom>
          <a:solidFill>
            <a:srgbClr val="EEAEE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 2024 году - 12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293254" y="3560002"/>
            <a:ext cx="2617043" cy="1008112"/>
          </a:xfrm>
          <a:prstGeom prst="chevron">
            <a:avLst/>
          </a:prstGeom>
          <a:solidFill>
            <a:srgbClr val="EEAEE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 2024 году – 3,575 тыс. чел.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6125172" y="5085184"/>
            <a:ext cx="2617043" cy="1008112"/>
          </a:xfrm>
          <a:prstGeom prst="chevron">
            <a:avLst/>
          </a:prstGeom>
          <a:solidFill>
            <a:srgbClr val="EEAEE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 2024 году – 1,0010 тыс. мест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Федеральный проект «Современная школа»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ЗАДАЧИ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547664" y="980728"/>
            <a:ext cx="6264696" cy="720080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Анализ материальных ресурсов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95736" y="1916832"/>
            <a:ext cx="6294663" cy="720080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Отработка моделей коллективного пользования технологического и гуманитарного образования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195736" y="2955500"/>
            <a:ext cx="6313007" cy="720080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Внедрение современных технологий обучения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95736" y="3910675"/>
            <a:ext cx="6313007" cy="720080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Внедрение и сопровождение индивидуальных маршрутов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195736" y="4983987"/>
            <a:ext cx="6408537" cy="720080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Внедрение разработанной на федеральном уровне методологии наставничества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49570" y="5949280"/>
            <a:ext cx="6408537" cy="792088"/>
          </a:xfrm>
          <a:prstGeom prst="flowChartAlternateProcess">
            <a:avLst/>
          </a:prstGeom>
          <a:solidFill>
            <a:srgbClr val="7CD69E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Независимая оценка качества общего образования на основе практики международных исследований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Федеральный проект «Современная школа»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47248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Центр образования гуманитарного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и цифрового профилей «Точка роста»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620688"/>
            <a:ext cx="291608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0" y="1841833"/>
            <a:ext cx="3888432" cy="209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0" y="4149080"/>
            <a:ext cx="3915403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4049" y="2060848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Охват деятельностью на обновленной базе 100% обучающихся ОО, осваивающих ООП по предметным областям «Технология», «Математика и информатика», «Физическая культура и ОБЖ»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Обеспечение не менее 70% обучающихся дополнительными ОП цифрового, естественнонаучного, гуманитарного и технического профилей во внеурочной деятельности, в т.ч. с использованием дистанционных форм обучения и сетевого партнерства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6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22899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Центр образования гуманитарного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и цифрового профилей «Точка роста»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26" y="902055"/>
            <a:ext cx="291608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БСОШ - фото точка роста\20200925_1702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1816"/>
            <a:ext cx="245861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ветлый - фото\изображение_viber_2020-09-28_16-13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64744"/>
            <a:ext cx="2232248" cy="16561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аранпаульская фото\IMG_20200828_144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44641"/>
            <a:ext cx="2160240" cy="16561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Игрим 2 фото\кабинет проектной деятельности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9320"/>
            <a:ext cx="2289456" cy="16561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49" y="139159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2020 год – 4 общеобразовательных школ открыты «Точки роста» (охват детей  - 2189 человек)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483" y="280032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МБОУ Светловская СОШ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82582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МБОУ Игримская СОШ им. Г.Е.. Собянина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483" y="48455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МБОУ Березовская СОШ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4842" y="4836864"/>
            <a:ext cx="322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МБОУ Саранпаульская СОШ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9888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2021 год – Няксимвольская СОШ, до 2024 году – Хулимсунтская СОШ, Приполярная СОШ, Ванзетурская СОШ 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Центр образования гуманитарного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цифрового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профилей «Точка роста»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960689" cy="8069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18448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Единый подход к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реализации ОП:  обновление содержания, методик, технологий предметных областей  «Технология», «Информатика», «ОБЖ»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881" y="3554508"/>
            <a:ext cx="381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Технология – новые образовательные компетенции: 3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-моделирование, прототипирование, компьютерное черчение, технологии цифрового пространства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Выбор будущей профессии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220468" cy="34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Центр образования гуманитарного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и цифрового профилей «Точка роста»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Функции: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Содействие шахматного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общеразвивающих программ дополнительного образования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Обеспечение реализации мер по непрерывному развитию педагогических и управленческих кадров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мероприятий по информированию и просвещению населения в области цифровых и гуманитарных компетенций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Информационное сопровождение учебно-воспитательного процесса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Развитие общественного движения школьников через проектную деятельность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916089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Центр образования гуманитарного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и цифрового профилей «Точка роста»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17" y="620688"/>
            <a:ext cx="3208784" cy="974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созданию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(обновлению) материально-технической базы ОО, расположенных в сельской местности и малых городах, для формирования у обучающихся современных технологических и гуманитарных навыков при реализации основных и дополнительных общеобразовательных программ цифрового и гуманитарного профилей в рамках региональных проектов, обеспечивающих достижение целей, показателей и результата Федерального проекта «Современная школа» национального проекта «Образование»  (распоряжение  Минпросвещения РФ от 17.12.2019 № Р-133)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91" y="3624085"/>
            <a:ext cx="84249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и подготовка помещений для размещения «Точки роста»;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Приказ о создании «Точки роста», утверждающий Положение;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Приказ о назначении руководителя «Точки роста»;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Подбор и обучение кадров;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Отбор средств обучения и воспитания, необходимого для формирования современных технологических и гуманитарных навыков;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Обновление содержания учебных  общеобразовательных программ, общеразвивающих программ дополнительного образования;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Информирование родительской общественности о функционировании «Точки роста» (медиа план, сайт ОО, СМИ)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3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578</TotalTime>
  <Words>587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Современная школа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    Центр образования гуманитарного  и цифрового профилей «Точка роста» </vt:lpstr>
      <vt:lpstr>    Центр образования гуманитарного  и цифрового профилей «Точка роста» </vt:lpstr>
      <vt:lpstr>Центр образования гуманитарного  и цифрового профилей «Точка роста» </vt:lpstr>
      <vt:lpstr>Центр образования гуманитарного  и цифрового профилей «Точка роста»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школа</dc:title>
  <dc:creator>User</dc:creator>
  <cp:lastModifiedBy>User</cp:lastModifiedBy>
  <cp:revision>31</cp:revision>
  <dcterms:created xsi:type="dcterms:W3CDTF">2019-08-24T07:20:40Z</dcterms:created>
  <dcterms:modified xsi:type="dcterms:W3CDTF">2021-04-21T10:53:42Z</dcterms:modified>
</cp:coreProperties>
</file>