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67" r:id="rId2"/>
    <p:sldId id="257" r:id="rId3"/>
    <p:sldId id="256" r:id="rId4"/>
    <p:sldId id="258" r:id="rId5"/>
    <p:sldId id="259" r:id="rId6"/>
    <p:sldId id="260" r:id="rId7"/>
    <p:sldId id="26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8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32044-92A6-460B-8CF0-D2CBF961C2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6378C3-7AFB-4674-9C96-66939CE043A8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Образовательное учреждение – уведомляет родителей (законных представителей),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знакомит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перечнем мероприятий.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BDA180-DBAF-4C9C-87E6-E67BE0CED13F}" type="parTrans" cxnId="{DF69C52E-0CD9-44EF-A555-27FECC69AA37}">
      <dgm:prSet/>
      <dgm:spPr/>
      <dgm:t>
        <a:bodyPr/>
        <a:lstStyle/>
        <a:p>
          <a:endParaRPr lang="ru-RU"/>
        </a:p>
      </dgm:t>
    </dgm:pt>
    <dgm:pt modelId="{51389A31-5015-4DA0-BE98-EB9F3AE769C7}" type="sibTrans" cxnId="{DF69C52E-0CD9-44EF-A555-27FECC69AA37}">
      <dgm:prSet/>
      <dgm:spPr/>
      <dgm:t>
        <a:bodyPr/>
        <a:lstStyle/>
        <a:p>
          <a:endParaRPr lang="ru-RU"/>
        </a:p>
      </dgm:t>
    </dgm:pt>
    <dgm:pt modelId="{42908F44-48DD-4F43-ABD8-C0603EDEB859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ИПРА ребёнка – инвалида доводится до сведения ребёнка – инвалида (его законного или уполномоченного представителя) в доступной форме… ч.1.п.1 Приказа Минтруда России от 31 июля 2015 №582 н. «Об утверждении Порядка разработки и реализации индивидуальной программы реабилитации или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абилитации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инвалида, индивидуальной программы реабилитации или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абилитации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ребёнка – инвалида, выдаваемых федеральными государственными учреждениями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медико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социальной экспертизы, и их форм».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B682D8-7354-4A7C-B049-BA5F03B0F414}" type="parTrans" cxnId="{F9B5E95C-6B16-439F-841D-764E11708696}">
      <dgm:prSet/>
      <dgm:spPr/>
      <dgm:t>
        <a:bodyPr/>
        <a:lstStyle/>
        <a:p>
          <a:endParaRPr lang="ru-RU"/>
        </a:p>
      </dgm:t>
    </dgm:pt>
    <dgm:pt modelId="{46FD3D9A-9C01-4758-8A64-D74B1F97A6D6}" type="sibTrans" cxnId="{F9B5E95C-6B16-439F-841D-764E11708696}">
      <dgm:prSet/>
      <dgm:spPr/>
      <dgm:t>
        <a:bodyPr/>
        <a:lstStyle/>
        <a:p>
          <a:endParaRPr lang="ru-RU"/>
        </a:p>
      </dgm:t>
    </dgm:pt>
    <dgm:pt modelId="{519D66A0-7B98-48B4-956F-5B6A73D07013}" type="pres">
      <dgm:prSet presAssocID="{7E332044-92A6-460B-8CF0-D2CBF961C2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3AD3C1-B0A3-43DD-BC97-762AF8BAE84B}" type="pres">
      <dgm:prSet presAssocID="{886378C3-7AFB-4674-9C96-66939CE043A8}" presName="node" presStyleLbl="node1" presStyleIdx="0" presStyleCnt="2" custScaleX="155722" custScaleY="65033" custLinFactNeighborX="-2728" custLinFactNeighborY="1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1CF6E-C2AF-4D1F-906E-F92C9128366B}" type="pres">
      <dgm:prSet presAssocID="{51389A31-5015-4DA0-BE98-EB9F3AE769C7}" presName="sibTrans" presStyleCnt="0"/>
      <dgm:spPr/>
    </dgm:pt>
    <dgm:pt modelId="{6E7F1B36-45E9-4709-BD0C-29AAFCC913B6}" type="pres">
      <dgm:prSet presAssocID="{42908F44-48DD-4F43-ABD8-C0603EDEB859}" presName="node" presStyleLbl="node1" presStyleIdx="1" presStyleCnt="2" custScaleX="156500" custLinFactNeighborX="-1683" custLinFactNeighborY="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69C52E-0CD9-44EF-A555-27FECC69AA37}" srcId="{7E332044-92A6-460B-8CF0-D2CBF961C2F5}" destId="{886378C3-7AFB-4674-9C96-66939CE043A8}" srcOrd="0" destOrd="0" parTransId="{8ABDA180-DBAF-4C9C-87E6-E67BE0CED13F}" sibTransId="{51389A31-5015-4DA0-BE98-EB9F3AE769C7}"/>
    <dgm:cxn modelId="{52F82137-97B8-43F7-A831-EB0808DA0529}" type="presOf" srcId="{7E332044-92A6-460B-8CF0-D2CBF961C2F5}" destId="{519D66A0-7B98-48B4-956F-5B6A73D07013}" srcOrd="0" destOrd="0" presId="urn:microsoft.com/office/officeart/2005/8/layout/default"/>
    <dgm:cxn modelId="{F9B5E95C-6B16-439F-841D-764E11708696}" srcId="{7E332044-92A6-460B-8CF0-D2CBF961C2F5}" destId="{42908F44-48DD-4F43-ABD8-C0603EDEB859}" srcOrd="1" destOrd="0" parTransId="{ACB682D8-7354-4A7C-B049-BA5F03B0F414}" sibTransId="{46FD3D9A-9C01-4758-8A64-D74B1F97A6D6}"/>
    <dgm:cxn modelId="{672B2BB1-0FDB-4C85-80F0-C28BB4A977A3}" type="presOf" srcId="{42908F44-48DD-4F43-ABD8-C0603EDEB859}" destId="{6E7F1B36-45E9-4709-BD0C-29AAFCC913B6}" srcOrd="0" destOrd="0" presId="urn:microsoft.com/office/officeart/2005/8/layout/default"/>
    <dgm:cxn modelId="{732C04CF-3084-4CBE-BD84-46ECFB9EA408}" type="presOf" srcId="{886378C3-7AFB-4674-9C96-66939CE043A8}" destId="{DA3AD3C1-B0A3-43DD-BC97-762AF8BAE84B}" srcOrd="0" destOrd="0" presId="urn:microsoft.com/office/officeart/2005/8/layout/default"/>
    <dgm:cxn modelId="{30AA214A-8BD7-4A02-BB40-2AF7B77C81AF}" type="presParOf" srcId="{519D66A0-7B98-48B4-956F-5B6A73D07013}" destId="{DA3AD3C1-B0A3-43DD-BC97-762AF8BAE84B}" srcOrd="0" destOrd="0" presId="urn:microsoft.com/office/officeart/2005/8/layout/default"/>
    <dgm:cxn modelId="{8C2B4221-F5CC-452A-B2B4-77B7C15810F8}" type="presParOf" srcId="{519D66A0-7B98-48B4-956F-5B6A73D07013}" destId="{DD01CF6E-C2AF-4D1F-906E-F92C9128366B}" srcOrd="1" destOrd="0" presId="urn:microsoft.com/office/officeart/2005/8/layout/default"/>
    <dgm:cxn modelId="{8F1F3004-BEA4-49F7-A123-1E0D9917AE70}" type="presParOf" srcId="{519D66A0-7B98-48B4-956F-5B6A73D07013}" destId="{6E7F1B36-45E9-4709-BD0C-29AAFCC913B6}" srcOrd="2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32044-92A6-460B-8CF0-D2CBF961C2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6378C3-7AFB-4674-9C96-66939CE043A8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Фиксирует Согласие родителей (законных представителей) на оказание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педагогической помощи детям (хранится в личном деле ребёнка – инвалида). </a:t>
          </a:r>
        </a:p>
        <a:p>
          <a:pPr algn="just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Если родитель (законный представитель) отказывается от реализации Перечня мероприятий,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предлагает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оформить отказ (хранится в личном деле ребёнка – инвалида).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BDA180-DBAF-4C9C-87E6-E67BE0CED13F}" type="parTrans" cxnId="{DF69C52E-0CD9-44EF-A555-27FECC69AA37}">
      <dgm:prSet/>
      <dgm:spPr/>
      <dgm:t>
        <a:bodyPr/>
        <a:lstStyle/>
        <a:p>
          <a:endParaRPr lang="ru-RU"/>
        </a:p>
      </dgm:t>
    </dgm:pt>
    <dgm:pt modelId="{51389A31-5015-4DA0-BE98-EB9F3AE769C7}" type="sibTrans" cxnId="{DF69C52E-0CD9-44EF-A555-27FECC69AA37}">
      <dgm:prSet/>
      <dgm:spPr/>
      <dgm:t>
        <a:bodyPr/>
        <a:lstStyle/>
        <a:p>
          <a:endParaRPr lang="ru-RU"/>
        </a:p>
      </dgm:t>
    </dgm:pt>
    <dgm:pt modelId="{42908F44-48DD-4F43-ABD8-C0603EDEB859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педагогической помощи требует заявления родителей или согласия в письменной форме: п.3 ст.42 ФЗ от 29.12.2012 №273-ФЗ «Закон об образовании в Российской Федерации»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B682D8-7354-4A7C-B049-BA5F03B0F414}" type="parTrans" cxnId="{F9B5E95C-6B16-439F-841D-764E11708696}">
      <dgm:prSet/>
      <dgm:spPr/>
      <dgm:t>
        <a:bodyPr/>
        <a:lstStyle/>
        <a:p>
          <a:endParaRPr lang="ru-RU"/>
        </a:p>
      </dgm:t>
    </dgm:pt>
    <dgm:pt modelId="{46FD3D9A-9C01-4758-8A64-D74B1F97A6D6}" type="sibTrans" cxnId="{F9B5E95C-6B16-439F-841D-764E11708696}">
      <dgm:prSet/>
      <dgm:spPr/>
      <dgm:t>
        <a:bodyPr/>
        <a:lstStyle/>
        <a:p>
          <a:endParaRPr lang="ru-RU"/>
        </a:p>
      </dgm:t>
    </dgm:pt>
    <dgm:pt modelId="{519D66A0-7B98-48B4-956F-5B6A73D07013}" type="pres">
      <dgm:prSet presAssocID="{7E332044-92A6-460B-8CF0-D2CBF961C2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3AD3C1-B0A3-43DD-BC97-762AF8BAE84B}" type="pres">
      <dgm:prSet presAssocID="{886378C3-7AFB-4674-9C96-66939CE043A8}" presName="node" presStyleLbl="node1" presStyleIdx="0" presStyleCnt="2" custScaleX="134601" custScaleY="65033" custLinFactNeighborX="-2728" custLinFactNeighborY="1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1CF6E-C2AF-4D1F-906E-F92C9128366B}" type="pres">
      <dgm:prSet presAssocID="{51389A31-5015-4DA0-BE98-EB9F3AE769C7}" presName="sibTrans" presStyleCnt="0"/>
      <dgm:spPr/>
    </dgm:pt>
    <dgm:pt modelId="{6E7F1B36-45E9-4709-BD0C-29AAFCC913B6}" type="pres">
      <dgm:prSet presAssocID="{42908F44-48DD-4F43-ABD8-C0603EDEB859}" presName="node" presStyleLbl="node1" presStyleIdx="1" presStyleCnt="2" custScaleX="137027" custScaleY="39687" custLinFactNeighborX="-1683" custLinFactNeighborY="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F6F6F4-EAF7-4E9A-B10F-E5AD1D10A032}" type="presOf" srcId="{42908F44-48DD-4F43-ABD8-C0603EDEB859}" destId="{6E7F1B36-45E9-4709-BD0C-29AAFCC913B6}" srcOrd="0" destOrd="0" presId="urn:microsoft.com/office/officeart/2005/8/layout/default"/>
    <dgm:cxn modelId="{4032CF7D-AE82-4364-B39C-5415DFC30F3D}" type="presOf" srcId="{886378C3-7AFB-4674-9C96-66939CE043A8}" destId="{DA3AD3C1-B0A3-43DD-BC97-762AF8BAE84B}" srcOrd="0" destOrd="0" presId="urn:microsoft.com/office/officeart/2005/8/layout/default"/>
    <dgm:cxn modelId="{0EF9A7B0-8E13-4487-8347-DDC5024DEC50}" type="presOf" srcId="{7E332044-92A6-460B-8CF0-D2CBF961C2F5}" destId="{519D66A0-7B98-48B4-956F-5B6A73D07013}" srcOrd="0" destOrd="0" presId="urn:microsoft.com/office/officeart/2005/8/layout/default"/>
    <dgm:cxn modelId="{F9B5E95C-6B16-439F-841D-764E11708696}" srcId="{7E332044-92A6-460B-8CF0-D2CBF961C2F5}" destId="{42908F44-48DD-4F43-ABD8-C0603EDEB859}" srcOrd="1" destOrd="0" parTransId="{ACB682D8-7354-4A7C-B049-BA5F03B0F414}" sibTransId="{46FD3D9A-9C01-4758-8A64-D74B1F97A6D6}"/>
    <dgm:cxn modelId="{DF69C52E-0CD9-44EF-A555-27FECC69AA37}" srcId="{7E332044-92A6-460B-8CF0-D2CBF961C2F5}" destId="{886378C3-7AFB-4674-9C96-66939CE043A8}" srcOrd="0" destOrd="0" parTransId="{8ABDA180-DBAF-4C9C-87E6-E67BE0CED13F}" sibTransId="{51389A31-5015-4DA0-BE98-EB9F3AE769C7}"/>
    <dgm:cxn modelId="{BC925BD6-A3C6-455A-A8E5-EB34586FC990}" type="presParOf" srcId="{519D66A0-7B98-48B4-956F-5B6A73D07013}" destId="{DA3AD3C1-B0A3-43DD-BC97-762AF8BAE84B}" srcOrd="0" destOrd="0" presId="urn:microsoft.com/office/officeart/2005/8/layout/default"/>
    <dgm:cxn modelId="{680D96A0-DB8E-4106-A3D3-E795352F8DB7}" type="presParOf" srcId="{519D66A0-7B98-48B4-956F-5B6A73D07013}" destId="{DD01CF6E-C2AF-4D1F-906E-F92C9128366B}" srcOrd="1" destOrd="0" presId="urn:microsoft.com/office/officeart/2005/8/layout/default"/>
    <dgm:cxn modelId="{8D3556D7-DDCE-46FB-8C3C-274F6924E4BD}" type="presParOf" srcId="{519D66A0-7B98-48B4-956F-5B6A73D07013}" destId="{6E7F1B36-45E9-4709-BD0C-29AAFCC913B6}" srcOrd="2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B78888-0B13-43F5-B542-246AAEE2427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DB283C-035D-478B-9317-527BDC4DF157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Проводит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заседание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психолого-педагогического, где принимается решение о варианте реализации Перечня мероприятий.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консилиума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F35FB7F-828A-46FE-A903-3396A90DBBA5}" type="parTrans" cxnId="{DDD5EADC-3D0A-4F32-A547-BCF6E5BB3E78}">
      <dgm:prSet/>
      <dgm:spPr/>
      <dgm:t>
        <a:bodyPr/>
        <a:lstStyle/>
        <a:p>
          <a:endParaRPr lang="ru-RU"/>
        </a:p>
      </dgm:t>
    </dgm:pt>
    <dgm:pt modelId="{7F4FCB72-AF7F-4AE8-B040-D51DC13C25D7}" type="sibTrans" cxnId="{DDD5EADC-3D0A-4F32-A547-BCF6E5BB3E78}">
      <dgm:prSet/>
      <dgm:spPr/>
      <dgm:t>
        <a:bodyPr/>
        <a:lstStyle/>
        <a:p>
          <a:endParaRPr lang="ru-RU"/>
        </a:p>
      </dgm:t>
    </dgm:pt>
    <dgm:pt modelId="{BA00D88C-114B-4F5D-BDEA-289E3C48D1F4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3.1. Ребенок-инвалид без ОВЗ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мероприятий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педагогической реабилитации или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абилитации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предусмотренных ИПРА ребёнка – инвалида с обучением по ООП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1433AD-1ED3-46DA-8B41-0176E9FE5565}" type="parTrans" cxnId="{FC5029BB-FFAA-43CC-BB2A-00FF303750B3}">
      <dgm:prSet/>
      <dgm:spPr/>
      <dgm:t>
        <a:bodyPr/>
        <a:lstStyle/>
        <a:p>
          <a:endParaRPr lang="ru-RU"/>
        </a:p>
      </dgm:t>
    </dgm:pt>
    <dgm:pt modelId="{102E3601-77AE-4DBC-8662-53E7EE7E0C40}" type="sibTrans" cxnId="{FC5029BB-FFAA-43CC-BB2A-00FF303750B3}">
      <dgm:prSet/>
      <dgm:spPr/>
      <dgm:t>
        <a:bodyPr/>
        <a:lstStyle/>
        <a:p>
          <a:endParaRPr lang="ru-RU"/>
        </a:p>
      </dgm:t>
    </dgm:pt>
    <dgm:pt modelId="{4181ABA5-E5AF-4E44-A108-A317BE2675B2}">
      <dgm:prSet phldrT="[Текст]" custT="1"/>
      <dgm:spPr>
        <a:ln>
          <a:solidFill>
            <a:srgbClr val="1C4853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3.2. Ребенок-инвалид с ОВЗ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мероприятий по реализации мероприятий ИПРА с разработкой АООП и обучением по АООП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rgbClr val="1C4853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025D45-66A1-47F1-9501-8594A00C7AD6}" type="parTrans" cxnId="{57E4992B-4690-4804-8C93-DB4AACD20441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473F5CDB-BAD6-40EF-A873-09449EA90841}" type="sibTrans" cxnId="{57E4992B-4690-4804-8C93-DB4AACD20441}">
      <dgm:prSet/>
      <dgm:spPr/>
      <dgm:t>
        <a:bodyPr/>
        <a:lstStyle/>
        <a:p>
          <a:endParaRPr lang="ru-RU"/>
        </a:p>
      </dgm:t>
    </dgm:pt>
    <dgm:pt modelId="{F8FCEC52-0E66-4683-BB68-C0E2F7FC96CB}" type="pres">
      <dgm:prSet presAssocID="{05B78888-0B13-43F5-B542-246AAEE2427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1AB274F-09C5-45B2-B4DF-696D0A70F7E6}" type="pres">
      <dgm:prSet presAssocID="{23DB283C-035D-478B-9317-527BDC4DF157}" presName="root" presStyleCnt="0"/>
      <dgm:spPr/>
    </dgm:pt>
    <dgm:pt modelId="{CB37650C-A6CF-4274-8110-871333B0238D}" type="pres">
      <dgm:prSet presAssocID="{23DB283C-035D-478B-9317-527BDC4DF157}" presName="rootComposite" presStyleCnt="0"/>
      <dgm:spPr/>
    </dgm:pt>
    <dgm:pt modelId="{FFD902E6-C89D-43DA-B3D4-07E979EA07DB}" type="pres">
      <dgm:prSet presAssocID="{23DB283C-035D-478B-9317-527BDC4DF157}" presName="rootText" presStyleLbl="node1" presStyleIdx="0" presStyleCnt="2" custScaleX="137716" custScaleY="275121"/>
      <dgm:spPr/>
      <dgm:t>
        <a:bodyPr/>
        <a:lstStyle/>
        <a:p>
          <a:endParaRPr lang="ru-RU"/>
        </a:p>
      </dgm:t>
    </dgm:pt>
    <dgm:pt modelId="{EE736373-CBC5-4829-8F9C-BDB129B20B2F}" type="pres">
      <dgm:prSet presAssocID="{23DB283C-035D-478B-9317-527BDC4DF157}" presName="rootConnector" presStyleLbl="node1" presStyleIdx="0" presStyleCnt="2"/>
      <dgm:spPr/>
      <dgm:t>
        <a:bodyPr/>
        <a:lstStyle/>
        <a:p>
          <a:endParaRPr lang="ru-RU"/>
        </a:p>
      </dgm:t>
    </dgm:pt>
    <dgm:pt modelId="{96CBD896-006C-453B-B564-FD775BB4D667}" type="pres">
      <dgm:prSet presAssocID="{23DB283C-035D-478B-9317-527BDC4DF157}" presName="childShape" presStyleCnt="0"/>
      <dgm:spPr/>
    </dgm:pt>
    <dgm:pt modelId="{772F9B5B-79B2-4364-80EF-F7AC218FDF90}" type="pres">
      <dgm:prSet presAssocID="{BA00D88C-114B-4F5D-BDEA-289E3C48D1F4}" presName="root" presStyleCnt="0"/>
      <dgm:spPr/>
    </dgm:pt>
    <dgm:pt modelId="{DACD9291-1806-4A2A-B4E0-2EB5CDFB535F}" type="pres">
      <dgm:prSet presAssocID="{BA00D88C-114B-4F5D-BDEA-289E3C48D1F4}" presName="rootComposite" presStyleCnt="0"/>
      <dgm:spPr/>
    </dgm:pt>
    <dgm:pt modelId="{D8ABF2A8-6F60-4D99-B401-993B9FC2205C}" type="pres">
      <dgm:prSet presAssocID="{BA00D88C-114B-4F5D-BDEA-289E3C48D1F4}" presName="rootText" presStyleLbl="node1" presStyleIdx="1" presStyleCnt="2" custScaleX="162250" custScaleY="213409"/>
      <dgm:spPr/>
      <dgm:t>
        <a:bodyPr/>
        <a:lstStyle/>
        <a:p>
          <a:endParaRPr lang="ru-RU"/>
        </a:p>
      </dgm:t>
    </dgm:pt>
    <dgm:pt modelId="{875F8E0E-2156-436F-AF03-CA0941F7AB09}" type="pres">
      <dgm:prSet presAssocID="{BA00D88C-114B-4F5D-BDEA-289E3C48D1F4}" presName="rootConnector" presStyleLbl="node1" presStyleIdx="1" presStyleCnt="2"/>
      <dgm:spPr/>
      <dgm:t>
        <a:bodyPr/>
        <a:lstStyle/>
        <a:p>
          <a:endParaRPr lang="ru-RU"/>
        </a:p>
      </dgm:t>
    </dgm:pt>
    <dgm:pt modelId="{B85A60F8-A553-45C7-99C9-B7663654B3FB}" type="pres">
      <dgm:prSet presAssocID="{BA00D88C-114B-4F5D-BDEA-289E3C48D1F4}" presName="childShape" presStyleCnt="0"/>
      <dgm:spPr/>
    </dgm:pt>
    <dgm:pt modelId="{600B5BC8-D872-485E-9AAF-38F1F196BCF7}" type="pres">
      <dgm:prSet presAssocID="{55025D45-66A1-47F1-9501-8594A00C7AD6}" presName="Name13" presStyleLbl="parChTrans1D2" presStyleIdx="0" presStyleCnt="1"/>
      <dgm:spPr/>
      <dgm:t>
        <a:bodyPr/>
        <a:lstStyle/>
        <a:p>
          <a:endParaRPr lang="ru-RU"/>
        </a:p>
      </dgm:t>
    </dgm:pt>
    <dgm:pt modelId="{56EF4853-C198-4D10-B442-41E02E1232E4}" type="pres">
      <dgm:prSet presAssocID="{4181ABA5-E5AF-4E44-A108-A317BE2675B2}" presName="childText" presStyleLbl="bgAcc1" presStyleIdx="0" presStyleCnt="1" custScaleX="197515" custScaleY="237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4992B-4690-4804-8C93-DB4AACD20441}" srcId="{BA00D88C-114B-4F5D-BDEA-289E3C48D1F4}" destId="{4181ABA5-E5AF-4E44-A108-A317BE2675B2}" srcOrd="0" destOrd="0" parTransId="{55025D45-66A1-47F1-9501-8594A00C7AD6}" sibTransId="{473F5CDB-BAD6-40EF-A873-09449EA90841}"/>
    <dgm:cxn modelId="{39224AEE-1C98-426D-971C-6B6B742998E5}" type="presOf" srcId="{4181ABA5-E5AF-4E44-A108-A317BE2675B2}" destId="{56EF4853-C198-4D10-B442-41E02E1232E4}" srcOrd="0" destOrd="0" presId="urn:microsoft.com/office/officeart/2005/8/layout/hierarchy3"/>
    <dgm:cxn modelId="{11AB5534-730C-426C-9E86-33C5EC50F23D}" type="presOf" srcId="{23DB283C-035D-478B-9317-527BDC4DF157}" destId="{EE736373-CBC5-4829-8F9C-BDB129B20B2F}" srcOrd="1" destOrd="0" presId="urn:microsoft.com/office/officeart/2005/8/layout/hierarchy3"/>
    <dgm:cxn modelId="{5B05E020-81C5-4773-A27A-B30B5865795E}" type="presOf" srcId="{05B78888-0B13-43F5-B542-246AAEE2427F}" destId="{F8FCEC52-0E66-4683-BB68-C0E2F7FC96CB}" srcOrd="0" destOrd="0" presId="urn:microsoft.com/office/officeart/2005/8/layout/hierarchy3"/>
    <dgm:cxn modelId="{20024785-4671-4D83-B0F4-FC342BE7CEA3}" type="presOf" srcId="{BA00D88C-114B-4F5D-BDEA-289E3C48D1F4}" destId="{D8ABF2A8-6F60-4D99-B401-993B9FC2205C}" srcOrd="0" destOrd="0" presId="urn:microsoft.com/office/officeart/2005/8/layout/hierarchy3"/>
    <dgm:cxn modelId="{8C93FE93-B834-409F-BED0-D46876AA490A}" type="presOf" srcId="{BA00D88C-114B-4F5D-BDEA-289E3C48D1F4}" destId="{875F8E0E-2156-436F-AF03-CA0941F7AB09}" srcOrd="1" destOrd="0" presId="urn:microsoft.com/office/officeart/2005/8/layout/hierarchy3"/>
    <dgm:cxn modelId="{F6AD9386-DCBB-4098-A59B-6A48BC70EAC1}" type="presOf" srcId="{23DB283C-035D-478B-9317-527BDC4DF157}" destId="{FFD902E6-C89D-43DA-B3D4-07E979EA07DB}" srcOrd="0" destOrd="0" presId="urn:microsoft.com/office/officeart/2005/8/layout/hierarchy3"/>
    <dgm:cxn modelId="{FC5029BB-FFAA-43CC-BB2A-00FF303750B3}" srcId="{05B78888-0B13-43F5-B542-246AAEE2427F}" destId="{BA00D88C-114B-4F5D-BDEA-289E3C48D1F4}" srcOrd="1" destOrd="0" parTransId="{841433AD-1ED3-46DA-8B41-0176E9FE5565}" sibTransId="{102E3601-77AE-4DBC-8662-53E7EE7E0C40}"/>
    <dgm:cxn modelId="{8BA074FA-9B68-4954-BC0D-04C02BBE3EE7}" type="presOf" srcId="{55025D45-66A1-47F1-9501-8594A00C7AD6}" destId="{600B5BC8-D872-485E-9AAF-38F1F196BCF7}" srcOrd="0" destOrd="0" presId="urn:microsoft.com/office/officeart/2005/8/layout/hierarchy3"/>
    <dgm:cxn modelId="{DDD5EADC-3D0A-4F32-A547-BCF6E5BB3E78}" srcId="{05B78888-0B13-43F5-B542-246AAEE2427F}" destId="{23DB283C-035D-478B-9317-527BDC4DF157}" srcOrd="0" destOrd="0" parTransId="{FF35FB7F-828A-46FE-A903-3396A90DBBA5}" sibTransId="{7F4FCB72-AF7F-4AE8-B040-D51DC13C25D7}"/>
    <dgm:cxn modelId="{49939C9A-1583-4368-9DFA-1D8CB66A56CB}" type="presParOf" srcId="{F8FCEC52-0E66-4683-BB68-C0E2F7FC96CB}" destId="{21AB274F-09C5-45B2-B4DF-696D0A70F7E6}" srcOrd="0" destOrd="0" presId="urn:microsoft.com/office/officeart/2005/8/layout/hierarchy3"/>
    <dgm:cxn modelId="{BE524308-7FC0-492E-8FE6-D2E02E6AFAD4}" type="presParOf" srcId="{21AB274F-09C5-45B2-B4DF-696D0A70F7E6}" destId="{CB37650C-A6CF-4274-8110-871333B0238D}" srcOrd="0" destOrd="0" presId="urn:microsoft.com/office/officeart/2005/8/layout/hierarchy3"/>
    <dgm:cxn modelId="{AC7817C0-33A6-4062-9ECD-1D739363A53A}" type="presParOf" srcId="{CB37650C-A6CF-4274-8110-871333B0238D}" destId="{FFD902E6-C89D-43DA-B3D4-07E979EA07DB}" srcOrd="0" destOrd="0" presId="urn:microsoft.com/office/officeart/2005/8/layout/hierarchy3"/>
    <dgm:cxn modelId="{AC792F20-A93F-48BD-9B73-570A97938F94}" type="presParOf" srcId="{CB37650C-A6CF-4274-8110-871333B0238D}" destId="{EE736373-CBC5-4829-8F9C-BDB129B20B2F}" srcOrd="1" destOrd="0" presId="urn:microsoft.com/office/officeart/2005/8/layout/hierarchy3"/>
    <dgm:cxn modelId="{949CD4C8-F3DA-44AC-BD7F-9B0AD8A34D7E}" type="presParOf" srcId="{21AB274F-09C5-45B2-B4DF-696D0A70F7E6}" destId="{96CBD896-006C-453B-B564-FD775BB4D667}" srcOrd="1" destOrd="0" presId="urn:microsoft.com/office/officeart/2005/8/layout/hierarchy3"/>
    <dgm:cxn modelId="{977363B6-9596-468C-958D-1B6F1BBB1F25}" type="presParOf" srcId="{F8FCEC52-0E66-4683-BB68-C0E2F7FC96CB}" destId="{772F9B5B-79B2-4364-80EF-F7AC218FDF90}" srcOrd="1" destOrd="0" presId="urn:microsoft.com/office/officeart/2005/8/layout/hierarchy3"/>
    <dgm:cxn modelId="{EAF41190-3963-490D-9D33-96164E7D5725}" type="presParOf" srcId="{772F9B5B-79B2-4364-80EF-F7AC218FDF90}" destId="{DACD9291-1806-4A2A-B4E0-2EB5CDFB535F}" srcOrd="0" destOrd="0" presId="urn:microsoft.com/office/officeart/2005/8/layout/hierarchy3"/>
    <dgm:cxn modelId="{840D8B96-1C4C-4EBD-862D-8EB4FBBAE4C2}" type="presParOf" srcId="{DACD9291-1806-4A2A-B4E0-2EB5CDFB535F}" destId="{D8ABF2A8-6F60-4D99-B401-993B9FC2205C}" srcOrd="0" destOrd="0" presId="urn:microsoft.com/office/officeart/2005/8/layout/hierarchy3"/>
    <dgm:cxn modelId="{A301C9AD-23B8-4168-8C20-AFD02A5998D8}" type="presParOf" srcId="{DACD9291-1806-4A2A-B4E0-2EB5CDFB535F}" destId="{875F8E0E-2156-436F-AF03-CA0941F7AB09}" srcOrd="1" destOrd="0" presId="urn:microsoft.com/office/officeart/2005/8/layout/hierarchy3"/>
    <dgm:cxn modelId="{817B553E-F86A-4AAC-BF14-B21144500E5F}" type="presParOf" srcId="{772F9B5B-79B2-4364-80EF-F7AC218FDF90}" destId="{B85A60F8-A553-45C7-99C9-B7663654B3FB}" srcOrd="1" destOrd="0" presId="urn:microsoft.com/office/officeart/2005/8/layout/hierarchy3"/>
    <dgm:cxn modelId="{F216B99C-2850-4B1E-85D6-3B66BBE95612}" type="presParOf" srcId="{B85A60F8-A553-45C7-99C9-B7663654B3FB}" destId="{600B5BC8-D872-485E-9AAF-38F1F196BCF7}" srcOrd="0" destOrd="0" presId="urn:microsoft.com/office/officeart/2005/8/layout/hierarchy3"/>
    <dgm:cxn modelId="{8B18BFA7-296B-4103-9708-D92EFCCC1062}" type="presParOf" srcId="{B85A60F8-A553-45C7-99C9-B7663654B3FB}" destId="{56EF4853-C198-4D10-B442-41E02E1232E4}" srcOrd="1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47B9C0-E7A9-4E12-9C48-FF87D116F61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C472B1-AA88-477C-9565-68ACB3D0789B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Знакомит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родителей (законных представителей) с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разработанным планом мероприятий, в том числе с разработанной АООП и (или) АОП или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планом мероприятий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педагогической реабилитации или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абилитации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предусмотренных ИПРА ребёнка – инвалида. </a:t>
          </a:r>
        </a:p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случае согласия родителей: </a:t>
          </a:r>
        </a:p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-Заявление родителей на обучение по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АООП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-Подпись родителей на титульном листе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АОП</a:t>
          </a:r>
          <a:endParaRPr lang="ru-RU" sz="1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Подпись родителей на титульном листе плана мероприятий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педагогической реабилитации или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абилитации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ИПРА ребёнка - инвалида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A8101E-B404-4211-A1CC-B92A52DCDBDF}" type="parTrans" cxnId="{CD750F84-777E-4BF7-9B8D-8A657D9F53ED}">
      <dgm:prSet/>
      <dgm:spPr/>
      <dgm:t>
        <a:bodyPr/>
        <a:lstStyle/>
        <a:p>
          <a:endParaRPr lang="ru-RU"/>
        </a:p>
      </dgm:t>
    </dgm:pt>
    <dgm:pt modelId="{E8FAF79C-3D13-4893-BB4A-2CDB113B5189}" type="sibTrans" cxnId="{CD750F84-777E-4BF7-9B8D-8A657D9F53ED}">
      <dgm:prSet/>
      <dgm:spPr/>
      <dgm:t>
        <a:bodyPr/>
        <a:lstStyle/>
        <a:p>
          <a:endParaRPr lang="ru-RU"/>
        </a:p>
      </dgm:t>
    </dgm:pt>
    <dgm:pt modelId="{248FA94C-9E4B-456C-B134-45B4F215BA98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Дети принимаются на обучение по АОП только с согласия родителей и на основании рекомендаций ПМПК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D8AA72-55C5-4AF2-BDBC-4B7AA3D24C14}" type="parTrans" cxnId="{DCFCF2B2-C99D-42A0-8DA0-880B59E03FB2}">
      <dgm:prSet/>
      <dgm:spPr/>
      <dgm:t>
        <a:bodyPr/>
        <a:lstStyle/>
        <a:p>
          <a:endParaRPr lang="ru-RU"/>
        </a:p>
      </dgm:t>
    </dgm:pt>
    <dgm:pt modelId="{F15D39EC-CD8C-4200-8E58-82F824E7829A}" type="sibTrans" cxnId="{DCFCF2B2-C99D-42A0-8DA0-880B59E03FB2}">
      <dgm:prSet/>
      <dgm:spPr/>
      <dgm:t>
        <a:bodyPr/>
        <a:lstStyle/>
        <a:p>
          <a:endParaRPr lang="ru-RU"/>
        </a:p>
      </dgm:t>
    </dgm:pt>
    <dgm:pt modelId="{48E0FB17-AED2-4E40-B046-80DB003AD889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педагогической помощи требует заявления родителей или согласия в письменной форме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980CBA-46A9-46C8-AB90-49B29B2D8E61}" type="parTrans" cxnId="{9D137015-A819-4C51-8405-FC279342811C}">
      <dgm:prSet/>
      <dgm:spPr/>
      <dgm:t>
        <a:bodyPr/>
        <a:lstStyle/>
        <a:p>
          <a:endParaRPr lang="ru-RU"/>
        </a:p>
      </dgm:t>
    </dgm:pt>
    <dgm:pt modelId="{42C6A64C-F0C4-4DB1-BEDE-504623A75870}" type="sibTrans" cxnId="{9D137015-A819-4C51-8405-FC279342811C}">
      <dgm:prSet/>
      <dgm:spPr/>
      <dgm:t>
        <a:bodyPr/>
        <a:lstStyle/>
        <a:p>
          <a:endParaRPr lang="ru-RU"/>
        </a:p>
      </dgm:t>
    </dgm:pt>
    <dgm:pt modelId="{DC47063F-6D03-4492-B5E6-3659973912B3}" type="pres">
      <dgm:prSet presAssocID="{1347B9C0-E7A9-4E12-9C48-FF87D116F6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645270-1904-4241-8E77-3D0DD18E085D}" type="pres">
      <dgm:prSet presAssocID="{53C472B1-AA88-477C-9565-68ACB3D0789B}" presName="root1" presStyleCnt="0"/>
      <dgm:spPr/>
    </dgm:pt>
    <dgm:pt modelId="{3B5FC011-ACAC-4ADE-AF49-9367E2657C2D}" type="pres">
      <dgm:prSet presAssocID="{53C472B1-AA88-477C-9565-68ACB3D0789B}" presName="LevelOneTextNode" presStyleLbl="node0" presStyleIdx="0" presStyleCnt="1" custAng="0" custScaleX="169063" custScaleY="397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5091F7-CBD2-4C8C-9A47-205195875306}" type="pres">
      <dgm:prSet presAssocID="{53C472B1-AA88-477C-9565-68ACB3D0789B}" presName="level2hierChild" presStyleCnt="0"/>
      <dgm:spPr/>
    </dgm:pt>
    <dgm:pt modelId="{30F1D463-8DF8-475D-8BE6-6A2350B748A9}" type="pres">
      <dgm:prSet presAssocID="{6ED8AA72-55C5-4AF2-BDBC-4B7AA3D24C1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2A4790F-2F7F-4156-9420-B31F3D0559BA}" type="pres">
      <dgm:prSet presAssocID="{6ED8AA72-55C5-4AF2-BDBC-4B7AA3D24C1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9779CA4-C875-41B8-BBBA-2A94F0BE20A8}" type="pres">
      <dgm:prSet presAssocID="{248FA94C-9E4B-456C-B134-45B4F215BA98}" presName="root2" presStyleCnt="0"/>
      <dgm:spPr/>
    </dgm:pt>
    <dgm:pt modelId="{EEC153CA-362A-4644-9C81-00A792CA96EB}" type="pres">
      <dgm:prSet presAssocID="{248FA94C-9E4B-456C-B134-45B4F215BA98}" presName="LevelTwoTextNode" presStyleLbl="node2" presStyleIdx="0" presStyleCnt="2" custScaleY="1404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111241-7ECC-4636-8118-AC1C132A5136}" type="pres">
      <dgm:prSet presAssocID="{248FA94C-9E4B-456C-B134-45B4F215BA98}" presName="level3hierChild" presStyleCnt="0"/>
      <dgm:spPr/>
    </dgm:pt>
    <dgm:pt modelId="{BC84DAD8-60FA-42D6-87E1-47FD52FC856E}" type="pres">
      <dgm:prSet presAssocID="{77980CBA-46A9-46C8-AB90-49B29B2D8E6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CA10048-F4EE-41C3-9251-B027BC2B1376}" type="pres">
      <dgm:prSet presAssocID="{77980CBA-46A9-46C8-AB90-49B29B2D8E6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D974DB4-E0B1-4230-8338-6154522D59ED}" type="pres">
      <dgm:prSet presAssocID="{48E0FB17-AED2-4E40-B046-80DB003AD889}" presName="root2" presStyleCnt="0"/>
      <dgm:spPr/>
    </dgm:pt>
    <dgm:pt modelId="{25FC6D2A-E5F2-461E-A74F-E4FD881BC19E}" type="pres">
      <dgm:prSet presAssocID="{48E0FB17-AED2-4E40-B046-80DB003AD889}" presName="LevelTwoTextNode" presStyleLbl="node2" presStyleIdx="1" presStyleCnt="2" custScaleY="1257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B5D0FB-4101-44FA-BD33-16B8D07CF40C}" type="pres">
      <dgm:prSet presAssocID="{48E0FB17-AED2-4E40-B046-80DB003AD889}" presName="level3hierChild" presStyleCnt="0"/>
      <dgm:spPr/>
    </dgm:pt>
  </dgm:ptLst>
  <dgm:cxnLst>
    <dgm:cxn modelId="{23459A41-5293-4892-A38B-2A45EA26E006}" type="presOf" srcId="{77980CBA-46A9-46C8-AB90-49B29B2D8E61}" destId="{BC84DAD8-60FA-42D6-87E1-47FD52FC856E}" srcOrd="0" destOrd="0" presId="urn:microsoft.com/office/officeart/2005/8/layout/hierarchy2"/>
    <dgm:cxn modelId="{CD750F84-777E-4BF7-9B8D-8A657D9F53ED}" srcId="{1347B9C0-E7A9-4E12-9C48-FF87D116F618}" destId="{53C472B1-AA88-477C-9565-68ACB3D0789B}" srcOrd="0" destOrd="0" parTransId="{64A8101E-B404-4211-A1CC-B92A52DCDBDF}" sibTransId="{E8FAF79C-3D13-4893-BB4A-2CDB113B5189}"/>
    <dgm:cxn modelId="{DCFCF2B2-C99D-42A0-8DA0-880B59E03FB2}" srcId="{53C472B1-AA88-477C-9565-68ACB3D0789B}" destId="{248FA94C-9E4B-456C-B134-45B4F215BA98}" srcOrd="0" destOrd="0" parTransId="{6ED8AA72-55C5-4AF2-BDBC-4B7AA3D24C14}" sibTransId="{F15D39EC-CD8C-4200-8E58-82F824E7829A}"/>
    <dgm:cxn modelId="{68632708-D145-4D97-9E5A-6BF2F4290452}" type="presOf" srcId="{48E0FB17-AED2-4E40-B046-80DB003AD889}" destId="{25FC6D2A-E5F2-461E-A74F-E4FD881BC19E}" srcOrd="0" destOrd="0" presId="urn:microsoft.com/office/officeart/2005/8/layout/hierarchy2"/>
    <dgm:cxn modelId="{9D137015-A819-4C51-8405-FC279342811C}" srcId="{53C472B1-AA88-477C-9565-68ACB3D0789B}" destId="{48E0FB17-AED2-4E40-B046-80DB003AD889}" srcOrd="1" destOrd="0" parTransId="{77980CBA-46A9-46C8-AB90-49B29B2D8E61}" sibTransId="{42C6A64C-F0C4-4DB1-BEDE-504623A75870}"/>
    <dgm:cxn modelId="{7E085663-E1FD-4453-95FC-91AC99BB958D}" type="presOf" srcId="{6ED8AA72-55C5-4AF2-BDBC-4B7AA3D24C14}" destId="{12A4790F-2F7F-4156-9420-B31F3D0559BA}" srcOrd="1" destOrd="0" presId="urn:microsoft.com/office/officeart/2005/8/layout/hierarchy2"/>
    <dgm:cxn modelId="{6590E415-FAAB-4FA8-82C9-24CFAF481D13}" type="presOf" srcId="{248FA94C-9E4B-456C-B134-45B4F215BA98}" destId="{EEC153CA-362A-4644-9C81-00A792CA96EB}" srcOrd="0" destOrd="0" presId="urn:microsoft.com/office/officeart/2005/8/layout/hierarchy2"/>
    <dgm:cxn modelId="{C3DD6713-22C9-4064-B277-E8B3ECB4A191}" type="presOf" srcId="{53C472B1-AA88-477C-9565-68ACB3D0789B}" destId="{3B5FC011-ACAC-4ADE-AF49-9367E2657C2D}" srcOrd="0" destOrd="0" presId="urn:microsoft.com/office/officeart/2005/8/layout/hierarchy2"/>
    <dgm:cxn modelId="{4DBD0682-1DCD-4FEC-B410-E22597E67843}" type="presOf" srcId="{1347B9C0-E7A9-4E12-9C48-FF87D116F618}" destId="{DC47063F-6D03-4492-B5E6-3659973912B3}" srcOrd="0" destOrd="0" presId="urn:microsoft.com/office/officeart/2005/8/layout/hierarchy2"/>
    <dgm:cxn modelId="{8F6895E4-F6E5-4721-A768-464F688293C2}" type="presOf" srcId="{77980CBA-46A9-46C8-AB90-49B29B2D8E61}" destId="{CCA10048-F4EE-41C3-9251-B027BC2B1376}" srcOrd="1" destOrd="0" presId="urn:microsoft.com/office/officeart/2005/8/layout/hierarchy2"/>
    <dgm:cxn modelId="{CC3D5BB2-7142-47FC-BD19-3A4E9B45CD81}" type="presOf" srcId="{6ED8AA72-55C5-4AF2-BDBC-4B7AA3D24C14}" destId="{30F1D463-8DF8-475D-8BE6-6A2350B748A9}" srcOrd="0" destOrd="0" presId="urn:microsoft.com/office/officeart/2005/8/layout/hierarchy2"/>
    <dgm:cxn modelId="{1172D1AA-2008-4F99-BF16-20B047B48307}" type="presParOf" srcId="{DC47063F-6D03-4492-B5E6-3659973912B3}" destId="{2D645270-1904-4241-8E77-3D0DD18E085D}" srcOrd="0" destOrd="0" presId="urn:microsoft.com/office/officeart/2005/8/layout/hierarchy2"/>
    <dgm:cxn modelId="{FB29C187-3DD8-49EF-B058-20F0FD57A9AF}" type="presParOf" srcId="{2D645270-1904-4241-8E77-3D0DD18E085D}" destId="{3B5FC011-ACAC-4ADE-AF49-9367E2657C2D}" srcOrd="0" destOrd="0" presId="urn:microsoft.com/office/officeart/2005/8/layout/hierarchy2"/>
    <dgm:cxn modelId="{0A17ED9B-4150-4D20-B933-CC10995CE427}" type="presParOf" srcId="{2D645270-1904-4241-8E77-3D0DD18E085D}" destId="{245091F7-CBD2-4C8C-9A47-205195875306}" srcOrd="1" destOrd="0" presId="urn:microsoft.com/office/officeart/2005/8/layout/hierarchy2"/>
    <dgm:cxn modelId="{5A13BCB2-912A-414C-864C-E6CAE194A1BF}" type="presParOf" srcId="{245091F7-CBD2-4C8C-9A47-205195875306}" destId="{30F1D463-8DF8-475D-8BE6-6A2350B748A9}" srcOrd="0" destOrd="0" presId="urn:microsoft.com/office/officeart/2005/8/layout/hierarchy2"/>
    <dgm:cxn modelId="{F19F7F77-3CC3-40E0-9D98-F15DFBCCFB65}" type="presParOf" srcId="{30F1D463-8DF8-475D-8BE6-6A2350B748A9}" destId="{12A4790F-2F7F-4156-9420-B31F3D0559BA}" srcOrd="0" destOrd="0" presId="urn:microsoft.com/office/officeart/2005/8/layout/hierarchy2"/>
    <dgm:cxn modelId="{0686F4E8-78D7-4A63-A844-AD10978BF267}" type="presParOf" srcId="{245091F7-CBD2-4C8C-9A47-205195875306}" destId="{19779CA4-C875-41B8-BBBA-2A94F0BE20A8}" srcOrd="1" destOrd="0" presId="urn:microsoft.com/office/officeart/2005/8/layout/hierarchy2"/>
    <dgm:cxn modelId="{D482E426-B70D-4468-BB2C-6C7095F733E1}" type="presParOf" srcId="{19779CA4-C875-41B8-BBBA-2A94F0BE20A8}" destId="{EEC153CA-362A-4644-9C81-00A792CA96EB}" srcOrd="0" destOrd="0" presId="urn:microsoft.com/office/officeart/2005/8/layout/hierarchy2"/>
    <dgm:cxn modelId="{58ACE1B0-150C-4F7A-B3AB-9EABD6DE26DD}" type="presParOf" srcId="{19779CA4-C875-41B8-BBBA-2A94F0BE20A8}" destId="{2B111241-7ECC-4636-8118-AC1C132A5136}" srcOrd="1" destOrd="0" presId="urn:microsoft.com/office/officeart/2005/8/layout/hierarchy2"/>
    <dgm:cxn modelId="{0DF6088E-6534-4390-B359-8DCC216D47FE}" type="presParOf" srcId="{245091F7-CBD2-4C8C-9A47-205195875306}" destId="{BC84DAD8-60FA-42D6-87E1-47FD52FC856E}" srcOrd="2" destOrd="0" presId="urn:microsoft.com/office/officeart/2005/8/layout/hierarchy2"/>
    <dgm:cxn modelId="{900CBC54-5372-43AE-AD21-78E371C4F127}" type="presParOf" srcId="{BC84DAD8-60FA-42D6-87E1-47FD52FC856E}" destId="{CCA10048-F4EE-41C3-9251-B027BC2B1376}" srcOrd="0" destOrd="0" presId="urn:microsoft.com/office/officeart/2005/8/layout/hierarchy2"/>
    <dgm:cxn modelId="{29142049-B86E-40AC-944E-D5011438B578}" type="presParOf" srcId="{245091F7-CBD2-4C8C-9A47-205195875306}" destId="{FD974DB4-E0B1-4230-8338-6154522D59ED}" srcOrd="3" destOrd="0" presId="urn:microsoft.com/office/officeart/2005/8/layout/hierarchy2"/>
    <dgm:cxn modelId="{461572D2-E42E-4A18-BF12-DB337A6F63AA}" type="presParOf" srcId="{FD974DB4-E0B1-4230-8338-6154522D59ED}" destId="{25FC6D2A-E5F2-461E-A74F-E4FD881BC19E}" srcOrd="0" destOrd="0" presId="urn:microsoft.com/office/officeart/2005/8/layout/hierarchy2"/>
    <dgm:cxn modelId="{AC12B712-D066-4F0A-9E94-13D7365EAF5D}" type="presParOf" srcId="{FD974DB4-E0B1-4230-8338-6154522D59ED}" destId="{C0B5D0FB-4101-44FA-BD33-16B8D07CF40C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332044-92A6-460B-8CF0-D2CBF961C2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6378C3-7AFB-4674-9C96-66939CE043A8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 Осуществляет контроль за исполнением плана мероприятий</a:t>
          </a:r>
        </a:p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Консилиумы по реализации плана мероприятий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педагогической реабилитации или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абилитации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предусмотренных ИПРА и АООП проводятся в ОУ не менее 1 раза в квартал  (анализ, корректировка)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BDA180-DBAF-4C9C-87E6-E67BE0CED13F}" type="parTrans" cxnId="{DF69C52E-0CD9-44EF-A555-27FECC69AA37}">
      <dgm:prSet/>
      <dgm:spPr/>
      <dgm:t>
        <a:bodyPr/>
        <a:lstStyle/>
        <a:p>
          <a:endParaRPr lang="ru-RU"/>
        </a:p>
      </dgm:t>
    </dgm:pt>
    <dgm:pt modelId="{51389A31-5015-4DA0-BE98-EB9F3AE769C7}" type="sibTrans" cxnId="{DF69C52E-0CD9-44EF-A555-27FECC69AA37}">
      <dgm:prSet/>
      <dgm:spPr/>
      <dgm:t>
        <a:bodyPr/>
        <a:lstStyle/>
        <a:p>
          <a:endParaRPr lang="ru-RU"/>
        </a:p>
      </dgm:t>
    </dgm:pt>
    <dgm:pt modelId="{42908F44-48DD-4F43-ABD8-C0603EDEB859}">
      <dgm:prSet phldrT="[Текст]" custT="1"/>
      <dgm:spPr>
        <a:noFill/>
        <a:ln>
          <a:solidFill>
            <a:srgbClr val="1C4853"/>
          </a:solidFill>
        </a:ln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 Предоставляет отчет о реализации план мероприятий </a:t>
          </a:r>
        </a:p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Отчёт о реализации ИПРА предоставляется за 33 дня до срока исполнения мероприятий ИПРА в МАУ «Образовательный центр»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B682D8-7354-4A7C-B049-BA5F03B0F414}" type="parTrans" cxnId="{F9B5E95C-6B16-439F-841D-764E11708696}">
      <dgm:prSet/>
      <dgm:spPr/>
      <dgm:t>
        <a:bodyPr/>
        <a:lstStyle/>
        <a:p>
          <a:endParaRPr lang="ru-RU"/>
        </a:p>
      </dgm:t>
    </dgm:pt>
    <dgm:pt modelId="{46FD3D9A-9C01-4758-8A64-D74B1F97A6D6}" type="sibTrans" cxnId="{F9B5E95C-6B16-439F-841D-764E11708696}">
      <dgm:prSet/>
      <dgm:spPr/>
      <dgm:t>
        <a:bodyPr/>
        <a:lstStyle/>
        <a:p>
          <a:endParaRPr lang="ru-RU"/>
        </a:p>
      </dgm:t>
    </dgm:pt>
    <dgm:pt modelId="{519D66A0-7B98-48B4-956F-5B6A73D07013}" type="pres">
      <dgm:prSet presAssocID="{7E332044-92A6-460B-8CF0-D2CBF961C2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3AD3C1-B0A3-43DD-BC97-762AF8BAE84B}" type="pres">
      <dgm:prSet presAssocID="{886378C3-7AFB-4674-9C96-66939CE043A8}" presName="node" presStyleLbl="node1" presStyleIdx="0" presStyleCnt="2" custScaleX="134601" custScaleY="65033" custLinFactNeighborX="-2728" custLinFactNeighborY="1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1CF6E-C2AF-4D1F-906E-F92C9128366B}" type="pres">
      <dgm:prSet presAssocID="{51389A31-5015-4DA0-BE98-EB9F3AE769C7}" presName="sibTrans" presStyleCnt="0"/>
      <dgm:spPr/>
    </dgm:pt>
    <dgm:pt modelId="{6E7F1B36-45E9-4709-BD0C-29AAFCC913B6}" type="pres">
      <dgm:prSet presAssocID="{42908F44-48DD-4F43-ABD8-C0603EDEB859}" presName="node" presStyleLbl="node1" presStyleIdx="1" presStyleCnt="2" custScaleX="137027" custScaleY="39687" custLinFactNeighborX="-1683" custLinFactNeighborY="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69C52E-0CD9-44EF-A555-27FECC69AA37}" srcId="{7E332044-92A6-460B-8CF0-D2CBF961C2F5}" destId="{886378C3-7AFB-4674-9C96-66939CE043A8}" srcOrd="0" destOrd="0" parTransId="{8ABDA180-DBAF-4C9C-87E6-E67BE0CED13F}" sibTransId="{51389A31-5015-4DA0-BE98-EB9F3AE769C7}"/>
    <dgm:cxn modelId="{C8B10119-CC57-40B8-864E-7844FBA4E806}" type="presOf" srcId="{7E332044-92A6-460B-8CF0-D2CBF961C2F5}" destId="{519D66A0-7B98-48B4-956F-5B6A73D07013}" srcOrd="0" destOrd="0" presId="urn:microsoft.com/office/officeart/2005/8/layout/default"/>
    <dgm:cxn modelId="{75A0C65A-97A8-4FCB-B57B-18D61AE03082}" type="presOf" srcId="{886378C3-7AFB-4674-9C96-66939CE043A8}" destId="{DA3AD3C1-B0A3-43DD-BC97-762AF8BAE84B}" srcOrd="0" destOrd="0" presId="urn:microsoft.com/office/officeart/2005/8/layout/default"/>
    <dgm:cxn modelId="{F9B5E95C-6B16-439F-841D-764E11708696}" srcId="{7E332044-92A6-460B-8CF0-D2CBF961C2F5}" destId="{42908F44-48DD-4F43-ABD8-C0603EDEB859}" srcOrd="1" destOrd="0" parTransId="{ACB682D8-7354-4A7C-B049-BA5F03B0F414}" sibTransId="{46FD3D9A-9C01-4758-8A64-D74B1F97A6D6}"/>
    <dgm:cxn modelId="{414462A9-748F-4B67-93C6-036F56A5DD5C}" type="presOf" srcId="{42908F44-48DD-4F43-ABD8-C0603EDEB859}" destId="{6E7F1B36-45E9-4709-BD0C-29AAFCC913B6}" srcOrd="0" destOrd="0" presId="urn:microsoft.com/office/officeart/2005/8/layout/default"/>
    <dgm:cxn modelId="{10E166AA-164F-4279-9DC2-87228E66C0DA}" type="presParOf" srcId="{519D66A0-7B98-48B4-956F-5B6A73D07013}" destId="{DA3AD3C1-B0A3-43DD-BC97-762AF8BAE84B}" srcOrd="0" destOrd="0" presId="urn:microsoft.com/office/officeart/2005/8/layout/default"/>
    <dgm:cxn modelId="{E8A70328-B9BF-4642-BE88-6C3864CD625E}" type="presParOf" srcId="{519D66A0-7B98-48B4-956F-5B6A73D07013}" destId="{DD01CF6E-C2AF-4D1F-906E-F92C9128366B}" srcOrd="1" destOrd="0" presId="urn:microsoft.com/office/officeart/2005/8/layout/default"/>
    <dgm:cxn modelId="{94289632-9F3F-4930-A2E0-D49895DFF764}" type="presParOf" srcId="{519D66A0-7B98-48B4-956F-5B6A73D07013}" destId="{6E7F1B36-45E9-4709-BD0C-29AAFCC913B6}" srcOrd="2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C13F50-72A8-4629-ADE9-F0F205C3CC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D716D1-E1F4-464A-9B54-91C10286652C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БЛАГОДАРЮ ЗА ВНИМАНИЕ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88DEF86B-2D3F-411C-82C2-48565BE7B3F3}" type="parTrans" cxnId="{DC9ED9E6-40A9-4D81-9055-EC6267FE6878}">
      <dgm:prSet/>
      <dgm:spPr/>
      <dgm:t>
        <a:bodyPr/>
        <a:lstStyle/>
        <a:p>
          <a:endParaRPr lang="ru-RU"/>
        </a:p>
      </dgm:t>
    </dgm:pt>
    <dgm:pt modelId="{FC98B9C0-A735-4E29-8CC5-FC725E9D8C10}" type="sibTrans" cxnId="{DC9ED9E6-40A9-4D81-9055-EC6267FE6878}">
      <dgm:prSet/>
      <dgm:spPr/>
      <dgm:t>
        <a:bodyPr/>
        <a:lstStyle/>
        <a:p>
          <a:endParaRPr lang="ru-RU"/>
        </a:p>
      </dgm:t>
    </dgm:pt>
    <dgm:pt modelId="{221383E0-53F4-4423-9319-0D231566CC38}" type="pres">
      <dgm:prSet presAssocID="{5DC13F50-72A8-4629-ADE9-F0F205C3CC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9BB735-058C-4B13-8413-3BF89D1EFA0C}" type="pres">
      <dgm:prSet presAssocID="{A0D716D1-E1F4-464A-9B54-91C10286652C}" presName="node" presStyleLbl="node1" presStyleIdx="0" presStyleCnt="1" custLinFactNeighborX="11097" custLinFactNeighborY="14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AF14FC-227E-4652-B661-5FA5EBB9B675}" type="presOf" srcId="{5DC13F50-72A8-4629-ADE9-F0F205C3CC12}" destId="{221383E0-53F4-4423-9319-0D231566CC38}" srcOrd="0" destOrd="0" presId="urn:microsoft.com/office/officeart/2005/8/layout/default"/>
    <dgm:cxn modelId="{DC9ED9E6-40A9-4D81-9055-EC6267FE6878}" srcId="{5DC13F50-72A8-4629-ADE9-F0F205C3CC12}" destId="{A0D716D1-E1F4-464A-9B54-91C10286652C}" srcOrd="0" destOrd="0" parTransId="{88DEF86B-2D3F-411C-82C2-48565BE7B3F3}" sibTransId="{FC98B9C0-A735-4E29-8CC5-FC725E9D8C10}"/>
    <dgm:cxn modelId="{29771A5A-61AE-4857-AE49-945C90C417FD}" type="presOf" srcId="{A0D716D1-E1F4-464A-9B54-91C10286652C}" destId="{0C9BB735-058C-4B13-8413-3BF89D1EFA0C}" srcOrd="0" destOrd="0" presId="urn:microsoft.com/office/officeart/2005/8/layout/default"/>
    <dgm:cxn modelId="{49613620-2F21-4111-A168-144473862031}" type="presParOf" srcId="{221383E0-53F4-4423-9319-0D231566CC38}" destId="{0C9BB735-058C-4B13-8413-3BF89D1EFA0C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36BF5-6165-4394-A6F3-E4BD7A5BDF6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AE3C-922A-45AA-BEDF-1627AD542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3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4" name="Прямая соединительная линия 3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1" descr="C:\Users\07\Documents\Рисунки\эмблемы без фона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928670"/>
            <a:ext cx="3920573" cy="500066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428992" y="5786454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Березово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00628" y="2000240"/>
            <a:ext cx="3571900" cy="29289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1C4853"/>
                </a:solidFill>
              </a:rPr>
              <a:t>Организация </a:t>
            </a:r>
            <a:r>
              <a:rPr lang="ru-RU" sz="2000" b="1" dirty="0" smtClean="0">
                <a:solidFill>
                  <a:srgbClr val="1C4853"/>
                </a:solidFill>
              </a:rPr>
              <a:t>исполнения мероприятий индивидуальной программы реабилитации и </a:t>
            </a:r>
            <a:r>
              <a:rPr lang="ru-RU" sz="2000" b="1" dirty="0" err="1" smtClean="0">
                <a:solidFill>
                  <a:srgbClr val="1C4853"/>
                </a:solidFill>
              </a:rPr>
              <a:t>абилитации</a:t>
            </a:r>
            <a:r>
              <a:rPr lang="ru-RU" sz="2000" b="1" dirty="0" smtClean="0">
                <a:solidFill>
                  <a:srgbClr val="1C4853"/>
                </a:solidFill>
              </a:rPr>
              <a:t> ребенка-инвалида в образовательных </a:t>
            </a:r>
            <a:r>
              <a:rPr lang="ru-RU" sz="2000" b="1" dirty="0" smtClean="0">
                <a:solidFill>
                  <a:srgbClr val="1C4853"/>
                </a:solidFill>
              </a:rPr>
              <a:t>учреждениях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C4853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ятиугольник 12"/>
          <p:cNvSpPr/>
          <p:nvPr/>
        </p:nvSpPr>
        <p:spPr>
          <a:xfrm>
            <a:off x="642910" y="571480"/>
            <a:ext cx="7000924" cy="7143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должен делать руководитель образовательной организации, когда пришел перечень мероприятий по реализации ИПРА</a:t>
            </a:r>
            <a:endParaRPr lang="ru-RU" dirty="0"/>
          </a:p>
        </p:txBody>
      </p:sp>
      <p:graphicFrame>
        <p:nvGraphicFramePr>
          <p:cNvPr id="15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857364"/>
          <a:ext cx="757242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5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3850772" cy="1011222"/>
          </a:xfrm>
        </p:spPr>
        <p:txBody>
          <a:bodyPr>
            <a:normAutofit/>
          </a:bodyPr>
          <a:lstStyle/>
          <a:p>
            <a:r>
              <a:rPr lang="ru-RU" sz="1600" b="1" cap="all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НОРМАТИВНО – ПРАВОВАЯ БАЗА</a:t>
            </a:r>
            <a:br>
              <a:rPr lang="ru-RU" sz="1600" b="1" cap="all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cap="all" dirty="0">
              <a:solidFill>
                <a:srgbClr val="1C485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Министерства труда и социальной защиты РФ от 31 июля 2015 года №528 «Об утверждении Порядка и разработки и реализации ИПРА инвалида, ИПРА ребёнка – инвалида, выдаваемых федеральными государственными учреждениями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социальной экспертизы, и их форм».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Департамента образования и молодёжной политики Ханты – Мансийского автономного округа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Югры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23 октября 2017 года №1578 «Об организации работы по разработке перечня мероприятий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педагогической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мероприятий по общему и профессиональному образованию, предусмотренных индивидуальной программой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ребёнка – инвалида.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Комитета образования администрации Березовского района  от 16 апреля 2018 года №113 – од «Об организации работы по реализации перечня мероприятий, предусмотренных индивидуальной программой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ребёнка – инвалида».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22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23" name="Прямая соединительная линия 22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643050"/>
            <a:ext cx="6886596" cy="458899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ИПРА –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 оптимальных для инвалида реабилитационных мероприятий, включающих в себя отдельные виды, формы, объёмы, сроки и порядок реализации медицинских, профессиональных и других реабилитационных мер, направленных на восстановление, компенсацию нарушенных или утраченных функций организма, восстановление, компенсацию способностей инвалида к выполнению определённых видов деятельности.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Реабилитация инвалидов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система и процесс полного или частичного восстановления способностей инвалидов к бытовой, общественной, профессиональной и иной деятельности.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инвалидов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система и процесс формирования отсутствовавших  у инвалидов способностей к бытовой, общественной, профессиональной и иной деятельности. </a:t>
            </a:r>
          </a:p>
          <a:p>
            <a:endPara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В сфере образования нас в большей мере будет касаться именно </a:t>
            </a:r>
            <a:r>
              <a:rPr lang="ru-RU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абилитация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детей инвалидов. </a:t>
            </a:r>
          </a:p>
          <a:p>
            <a:endParaRPr lang="ru-RU" sz="16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214414" y="5143512"/>
            <a:ext cx="2214578" cy="3571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1428728" y="571480"/>
            <a:ext cx="6072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ОРГАНИЗАЦИЯ И ИСПОЛНЕНИЕ МЕРОПРИЯТИЙ ИПРА В ОБРАЗОВАТЕЛЬНЫХ ОРГАНИЗАЦИЯХ</a:t>
            </a:r>
            <a:br>
              <a:rPr lang="ru-RU" sz="1600" b="1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АЛГОРИТМ РАБОТЫ ПО ИПРА</a:t>
            </a:r>
            <a:endParaRPr lang="ru-RU" sz="1600" b="1" dirty="0">
              <a:solidFill>
                <a:srgbClr val="1C485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Индивидуальная программа реабилитации инвалида является обязательной для исполнения соответствующими органами государственной власти, органами местного самоуправления, а так же организациями, независимо от организационно – правовых форм и форм собственности.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Однако для самого инвалида ИПРА имеет рекомендательный характер, он вправе отказаться от того или иного вида, формы и объёма реабилитационных мероприятий, а также от реализации программы в целом.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Отказ инвалида от индивидуальной программы реабилитации или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целом или от реализации отдельных её частей освобождает соответствующие органы государственной власти, органы местного самоуправления, а так же организации независимо от организационно – правовых форм и форм собственности от ответственности за её исполнение и не даёт инвалиду права на получение компенсации в размере стоимости реабилитационных мероприятий, предоставляемых бесплатно.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642910" y="642918"/>
            <a:ext cx="692948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сфере образования наша задача - это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педагогическая реабилитация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абилитация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ребёнка - инвалида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ФКУ ГБ ММСЭ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Разрабатывает ИПРА;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Направляет выписку из ИПРА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комитет образования (МАУ «Образовательный центр»);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КОМИТЕТ ОБРАЗОВАНИЯ</a:t>
            </a:r>
            <a:endParaRPr lang="ru-RU" sz="1800" b="1" dirty="0" smtClean="0">
              <a:solidFill>
                <a:srgbClr val="1C485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Определяет конкретного исполнителя Перечня (школа, детский сад);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Направляет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перечень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исполнителю;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Принимает отчёт от исполнителя;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Направляет отчёт об исполнении Перечня в бюро МСЭ;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Обеспечивает исполнение перечня;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Предоставляет отчёт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комитет образования.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857224" y="500042"/>
            <a:ext cx="5357850" cy="7143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ЭТАПЫ РАЗРАБОТКИ И РЕАЛИЗАЦИИ: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3357554" y="3143248"/>
            <a:ext cx="285752" cy="571504"/>
          </a:xfrm>
          <a:prstGeom prst="downArrow">
            <a:avLst>
              <a:gd name="adj1" fmla="val 50000"/>
              <a:gd name="adj2" fmla="val 6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7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ятиугольник 15"/>
          <p:cNvSpPr/>
          <p:nvPr/>
        </p:nvSpPr>
        <p:spPr>
          <a:xfrm>
            <a:off x="642910" y="571480"/>
            <a:ext cx="7000924" cy="7143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должен делать руководитель образовательной организации, когда пришел перечень мероприятий по реализации ИПРА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35174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3214678" y="4000504"/>
            <a:ext cx="285752" cy="571504"/>
          </a:xfrm>
          <a:prstGeom prst="downArrow">
            <a:avLst>
              <a:gd name="adj1" fmla="val 50000"/>
              <a:gd name="adj2" fmla="val 6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5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7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ятиугольник 15"/>
          <p:cNvSpPr/>
          <p:nvPr/>
        </p:nvSpPr>
        <p:spPr>
          <a:xfrm>
            <a:off x="642910" y="571480"/>
            <a:ext cx="7000924" cy="7143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должен делать руководитель образовательной организации, когда пришел перечень мероприятий по реализации ИПРА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357298"/>
          <a:ext cx="7429552" cy="5187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5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ятиугольник 11"/>
          <p:cNvSpPr/>
          <p:nvPr/>
        </p:nvSpPr>
        <p:spPr>
          <a:xfrm>
            <a:off x="642910" y="571480"/>
            <a:ext cx="7000924" cy="7143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должен делать руководитель образовательной организации, когда пришел перечень мероприятий по реализации ИПРА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214810" y="3000372"/>
            <a:ext cx="285752" cy="714380"/>
          </a:xfrm>
          <a:prstGeom prst="downArrow">
            <a:avLst>
              <a:gd name="adj1" fmla="val 50000"/>
              <a:gd name="adj2" fmla="val 6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7734662">
            <a:off x="4441153" y="3541291"/>
            <a:ext cx="285752" cy="1315489"/>
          </a:xfrm>
          <a:prstGeom prst="downArrow">
            <a:avLst>
              <a:gd name="adj1" fmla="val 50000"/>
              <a:gd name="adj2" fmla="val 6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857364"/>
          <a:ext cx="7467600" cy="4786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4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ятиугольник 11"/>
          <p:cNvSpPr/>
          <p:nvPr/>
        </p:nvSpPr>
        <p:spPr>
          <a:xfrm>
            <a:off x="642910" y="571480"/>
            <a:ext cx="7000924" cy="7143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должен делать руководитель образовательной организации, когда пришел перечень мероприятий по реализации ИПРА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543</TotalTime>
  <Words>944</Words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НОРМАТИВНО – ПРАВОВАЯ БАЗА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ПМПК</dc:creator>
  <cp:lastModifiedBy>07</cp:lastModifiedBy>
  <cp:revision>73</cp:revision>
  <dcterms:created xsi:type="dcterms:W3CDTF">2021-01-27T07:19:41Z</dcterms:created>
  <dcterms:modified xsi:type="dcterms:W3CDTF">2021-03-22T12:11:15Z</dcterms:modified>
</cp:coreProperties>
</file>