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9" r:id="rId3"/>
    <p:sldId id="321" r:id="rId4"/>
    <p:sldId id="329" r:id="rId5"/>
    <p:sldId id="323" r:id="rId6"/>
    <p:sldId id="324" r:id="rId7"/>
    <p:sldId id="325" r:id="rId8"/>
    <p:sldId id="326" r:id="rId9"/>
    <p:sldId id="327" r:id="rId10"/>
    <p:sldId id="332" r:id="rId11"/>
    <p:sldId id="295" r:id="rId12"/>
    <p:sldId id="322" r:id="rId13"/>
    <p:sldId id="330" r:id="rId14"/>
    <p:sldId id="331" r:id="rId15"/>
    <p:sldId id="29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39EFE2-5EDE-40F6-9E1D-7E4E567163F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1E508D-37F1-4FFD-A116-6545D7E08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EFE2-5EDE-40F6-9E1D-7E4E567163F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508D-37F1-4FFD-A116-6545D7E08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EFE2-5EDE-40F6-9E1D-7E4E567163F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508D-37F1-4FFD-A116-6545D7E08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EFE2-5EDE-40F6-9E1D-7E4E567163F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508D-37F1-4FFD-A116-6545D7E08B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EFE2-5EDE-40F6-9E1D-7E4E567163F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508D-37F1-4FFD-A116-6545D7E08B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EFE2-5EDE-40F6-9E1D-7E4E567163F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508D-37F1-4FFD-A116-6545D7E08B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EFE2-5EDE-40F6-9E1D-7E4E567163F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508D-37F1-4FFD-A116-6545D7E08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EFE2-5EDE-40F6-9E1D-7E4E567163F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508D-37F1-4FFD-A116-6545D7E08B9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EFE2-5EDE-40F6-9E1D-7E4E567163F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508D-37F1-4FFD-A116-6545D7E08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939EFE2-5EDE-40F6-9E1D-7E4E567163F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508D-37F1-4FFD-A116-6545D7E08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39EFE2-5EDE-40F6-9E1D-7E4E567163F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1E508D-37F1-4FFD-A116-6545D7E08B9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D939EFE2-5EDE-40F6-9E1D-7E4E567163F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F1E508D-37F1-4FFD-A116-6545D7E08B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0963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«Педагогический потенциал Березовского района»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опыта работы по теме: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речи и коммуникативных навыков  как средство социализации детей с расстройством аутистического спектра»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077072"/>
            <a:ext cx="4896544" cy="1584176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Дорджиева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Д.Н.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«Березовская начальная общеобразовательная школа»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59156"/>
            <a:ext cx="8712968" cy="3421161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11019" y="260648"/>
            <a:ext cx="8496944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КРИТЕРИИ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ПРОВЕРКИ ТЕХНИКИ ЧТЕНИЯ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 чтения (определяется во время чтения).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Темп чтения (определяется по истечении 1 минуты чтения текста).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Правильность чтения (определяется во время чтения).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Выразительность чтения (определяется во время чтения).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Осмысленность чтения (определяется в ходе беседы по содержанию прочитанного текста).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ОСОЗНАННОСТИ И ВЫРАЗИТЕЛЬНОСТИ ЧТЕНИЯ</a:t>
            </a:r>
          </a:p>
          <a:p>
            <a:r>
              <a:rPr lang="ru-RU" b="1" dirty="0"/>
              <a:t> </a:t>
            </a: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377420"/>
              </p:ext>
            </p:extLst>
          </p:nvPr>
        </p:nvGraphicFramePr>
        <p:xfrm>
          <a:off x="251520" y="1124744"/>
          <a:ext cx="8064896" cy="4708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73846">
                  <a:extLst>
                    <a:ext uri="{9D8B030D-6E8A-4147-A177-3AD203B41FA5}">
                      <a16:colId xmlns:a16="http://schemas.microsoft.com/office/drawing/2014/main" val="2130906101"/>
                    </a:ext>
                  </a:extLst>
                </a:gridCol>
                <a:gridCol w="2070570">
                  <a:extLst>
                    <a:ext uri="{9D8B030D-6E8A-4147-A177-3AD203B41FA5}">
                      <a16:colId xmlns:a16="http://schemas.microsoft.com/office/drawing/2014/main" val="317520518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2411047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516747993"/>
                    </a:ext>
                  </a:extLst>
                </a:gridCol>
              </a:tblGrid>
              <a:tr h="154818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Класс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Техника чтения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Осознанность чтения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Выразительность чтения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402854"/>
                  </a:ext>
                </a:extLst>
              </a:tr>
              <a:tr h="64837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класс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сл.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 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Частично понимает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соблюдение интонации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92262"/>
                  </a:ext>
                </a:extLst>
              </a:tr>
              <a:tr h="64837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класс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021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69 сл.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/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мин.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Частично понимает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Частичное Соблюдение интонации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03596"/>
                  </a:ext>
                </a:extLst>
              </a:tr>
              <a:tr h="1331534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класс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 четверть)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 сл./ мин.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Понимает прочитанное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Соблюдение интонации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026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1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979712" y="7550696"/>
            <a:ext cx="5486400" cy="12677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6984776" cy="16561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Участие в праздниках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0" y="116632"/>
            <a:ext cx="7985992" cy="53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979712" y="7550696"/>
            <a:ext cx="5486400" cy="12677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229200"/>
            <a:ext cx="676875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Интерактивная игра</a:t>
            </a:r>
            <a:b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«Один в поле не воин»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352928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979712" y="7550696"/>
            <a:ext cx="5486400" cy="12677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6984776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Театр теней способствует развитию речевой активности.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75" y="476672"/>
            <a:ext cx="4212205" cy="4824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1607"/>
            <a:ext cx="399212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979712" y="7550696"/>
            <a:ext cx="5486400" cy="12677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22613"/>
            <a:ext cx="5515000" cy="11973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 каждом ребёнке- солнце,</a:t>
            </a:r>
            <a:b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только дайте ему светить.</a:t>
            </a:r>
            <a:b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Ш.Амонашвили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8" b="31058"/>
          <a:stretch>
            <a:fillRect/>
          </a:stretch>
        </p:blipFill>
        <p:spPr>
          <a:xfrm>
            <a:off x="539552" y="260648"/>
            <a:ext cx="8424936" cy="5161965"/>
          </a:xfrm>
        </p:spPr>
      </p:pic>
    </p:spTree>
    <p:extLst>
      <p:ext uri="{BB962C8B-B14F-4D97-AF65-F5344CB8AC3E}">
        <p14:creationId xmlns:p14="http://schemas.microsoft.com/office/powerpoint/2010/main" val="4375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67240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душе каждого ребенка невидимые струны.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тронуть их умелой рукой, они красиво зазвучат».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077072"/>
            <a:ext cx="4896544" cy="1584176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979712" y="7550696"/>
            <a:ext cx="5486400" cy="12677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6984776" cy="16561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Развитие мелкой моторики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r="9800"/>
          <a:stretch>
            <a:fillRect/>
          </a:stretch>
        </p:blipFill>
        <p:spPr>
          <a:xfrm>
            <a:off x="228601" y="190499"/>
            <a:ext cx="4271392" cy="52547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4890"/>
            <a:ext cx="3960440" cy="524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979712" y="7550696"/>
            <a:ext cx="5486400" cy="12677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136938"/>
            <a:ext cx="7117360" cy="15324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Настольный теннис-это развитие мелкой моторики, постоянная тренировка мышц руки и кисти.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5"/>
          <a:stretch/>
        </p:blipFill>
        <p:spPr>
          <a:xfrm>
            <a:off x="971600" y="32773"/>
            <a:ext cx="2952327" cy="51041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87"/>
          <a:stretch/>
        </p:blipFill>
        <p:spPr>
          <a:xfrm>
            <a:off x="5004048" y="32773"/>
            <a:ext cx="3084913" cy="51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979712" y="7550696"/>
            <a:ext cx="5486400" cy="12677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6984776" cy="16561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Нейродыхание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2793" t="19711" r="19829"/>
          <a:stretch/>
        </p:blipFill>
        <p:spPr>
          <a:xfrm>
            <a:off x="107504" y="332656"/>
            <a:ext cx="3888432" cy="5184576"/>
          </a:xfrm>
          <a:prstGeom prst="rect">
            <a:avLst/>
          </a:prstGeom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580112" y="548680"/>
            <a:ext cx="3312368" cy="4752528"/>
            <a:chOff x="-6232" y="1513"/>
            <a:chExt cx="6294" cy="14548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27" y="1513"/>
              <a:ext cx="5550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32" y="5133"/>
              <a:ext cx="6044" cy="5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35" y="10426"/>
              <a:ext cx="5897" cy="5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94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979712" y="7550696"/>
            <a:ext cx="5486400" cy="12677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6984776" cy="16561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Нейромоторика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51520" y="188640"/>
            <a:ext cx="3744415" cy="5328592"/>
            <a:chOff x="1429" y="2914"/>
            <a:chExt cx="9286" cy="13116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1" t="8232" r="9999" b="5327"/>
            <a:stretch/>
          </p:blipFill>
          <p:spPr bwMode="auto">
            <a:xfrm>
              <a:off x="1429" y="2914"/>
              <a:ext cx="9286" cy="13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" y="3008"/>
              <a:ext cx="8265" cy="4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" y="7726"/>
              <a:ext cx="8769" cy="8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9804" t="26498" r="7844" b="36882"/>
          <a:stretch/>
        </p:blipFill>
        <p:spPr>
          <a:xfrm>
            <a:off x="4499991" y="980728"/>
            <a:ext cx="4464497" cy="450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979712" y="7550696"/>
            <a:ext cx="5486400" cy="12677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6984776" cy="16561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Нейромоторика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004048" y="-10217"/>
            <a:ext cx="3960343" cy="5383433"/>
            <a:chOff x="2119" y="3405"/>
            <a:chExt cx="7769" cy="12647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96" t="20222" r="16949" b="4666"/>
            <a:stretch/>
          </p:blipFill>
          <p:spPr bwMode="auto">
            <a:xfrm>
              <a:off x="2119" y="3405"/>
              <a:ext cx="7769" cy="1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" y="3714"/>
              <a:ext cx="7648" cy="1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474440" y="188640"/>
            <a:ext cx="4248472" cy="5472608"/>
            <a:chOff x="2800" y="5659"/>
            <a:chExt cx="6445" cy="11179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1" t="33200" r="25595" b="411"/>
            <a:stretch/>
          </p:blipFill>
          <p:spPr bwMode="auto">
            <a:xfrm>
              <a:off x="2800" y="5659"/>
              <a:ext cx="6408" cy="1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5665"/>
              <a:ext cx="6443" cy="10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08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979712" y="7550696"/>
            <a:ext cx="5486400" cy="12677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6984776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роки изобразительного искусства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3799"/>
            <a:ext cx="3888432" cy="5004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6" b="20289"/>
          <a:stretch/>
        </p:blipFill>
        <p:spPr>
          <a:xfrm>
            <a:off x="5076056" y="368623"/>
            <a:ext cx="3888432" cy="50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979712" y="7550696"/>
            <a:ext cx="5486400" cy="12677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6984776" cy="16561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Уроки технологии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5" y="368622"/>
            <a:ext cx="3764219" cy="51486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746" y="368622"/>
            <a:ext cx="4028734" cy="514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0C8F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154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Муниципальный конкурс  «Педагогический потенциал Березовского района»    Описание опыта работы по теме: «Развитие речи и коммуникативных навыков  как средство социализации детей с расстройством аутистического спектра»</vt:lpstr>
      <vt:lpstr>«В душе каждого ребенка невидимые струны. Если тронуть их умелой рукой, они красиво зазвучат».                                                        В.А.Сухомлинский.</vt:lpstr>
      <vt:lpstr>  Развитие мелкой моторики</vt:lpstr>
      <vt:lpstr> Настольный теннис-это развитие мелкой моторики, постоянная тренировка мышц руки и кисти.</vt:lpstr>
      <vt:lpstr>  Нейродыхание</vt:lpstr>
      <vt:lpstr>  Нейромоторика</vt:lpstr>
      <vt:lpstr>  Нейромоторика</vt:lpstr>
      <vt:lpstr>  Уроки изобразительного искусства</vt:lpstr>
      <vt:lpstr>  Уроки технологии</vt:lpstr>
      <vt:lpstr>Презентация PowerPoint</vt:lpstr>
      <vt:lpstr>Презентация PowerPoint</vt:lpstr>
      <vt:lpstr>  Участие в праздниках</vt:lpstr>
      <vt:lpstr>  Интерактивная игра «Один в поле не воин»</vt:lpstr>
      <vt:lpstr>  Театр теней способствует развитию речевой активности.</vt:lpstr>
      <vt:lpstr>В каждом ребёнке- солнце, только дайте ему светить. Ш.Амонашвили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формы  взаимодействия с родителями в  Д О У</dc:title>
  <dc:creator>Admin</dc:creator>
  <cp:lastModifiedBy>asus</cp:lastModifiedBy>
  <cp:revision>163</cp:revision>
  <dcterms:created xsi:type="dcterms:W3CDTF">2022-03-15T05:54:00Z</dcterms:created>
  <dcterms:modified xsi:type="dcterms:W3CDTF">2024-04-01T07:41:48Z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6EC5705F566B41A8903C51606C1960C2</vt:lpwstr>
  </property>
  <property fmtid="{D5CDD505-2E9C-101B-9397-08002B2CF9AE}" pid="3" name="KSOProductBuildVer">
    <vt:lpwstr>1049-11.2.0.11042</vt:lpwstr>
  </property>
</Properties>
</file>