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71" r:id="rId4"/>
    <p:sldId id="27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80" r:id="rId13"/>
    <p:sldId id="281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05822-6B7E-4914-A45C-2C2BC9C058E8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545E-C25E-4D59-9AEF-1A2E44E196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9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545E-C25E-4D59-9AEF-1A2E44E196D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5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/>
              <a:t>Конкурсный материал по номинации «Педагогические практики в общем образовании»</a:t>
            </a:r>
            <a:br>
              <a:rPr lang="ru-RU" sz="3200" dirty="0" smtClean="0"/>
            </a:br>
            <a:r>
              <a:rPr lang="ru-RU" sz="3200" dirty="0" smtClean="0"/>
              <a:t>муниципального конкурса лучших практик в сфере образования «Педагогический потенциал Березовского района»</a:t>
            </a:r>
            <a:br>
              <a:rPr lang="ru-RU" sz="3200" dirty="0" smtClean="0"/>
            </a:br>
            <a:r>
              <a:rPr lang="ru-RU" sz="3200" dirty="0" err="1" smtClean="0"/>
              <a:t>Хандыбиной</a:t>
            </a:r>
            <a:r>
              <a:rPr lang="ru-RU" sz="3200" dirty="0" smtClean="0"/>
              <a:t> Олеси Вячеславовны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МАОУ «</a:t>
            </a:r>
            <a:r>
              <a:rPr lang="ru-RU" dirty="0" err="1" smtClean="0"/>
              <a:t>Тегинская</a:t>
            </a:r>
            <a:r>
              <a:rPr lang="ru-RU" dirty="0" smtClean="0"/>
              <a:t> СОШ»</a:t>
            </a:r>
          </a:p>
          <a:p>
            <a:r>
              <a:rPr lang="ru-RU" dirty="0" smtClean="0"/>
              <a:t>Село Теги Березовского района</a:t>
            </a:r>
          </a:p>
          <a:p>
            <a:r>
              <a:rPr lang="ru-RU" dirty="0" smtClean="0"/>
              <a:t>Октябрь 2022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05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052736"/>
          </a:xfrm>
        </p:spPr>
        <p:txBody>
          <a:bodyPr/>
          <a:lstStyle/>
          <a:p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  </a:t>
            </a:r>
            <a:r>
              <a:rPr lang="ru-RU" sz="1800" dirty="0" smtClean="0">
                <a:effectLst/>
              </a:rPr>
              <a:t>Первые региональные соревнования </a:t>
            </a:r>
            <a:r>
              <a:rPr lang="ru-RU" sz="1800" dirty="0">
                <a:effectLst/>
              </a:rPr>
              <a:t>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 2022 г., г. Ханты-Мансийск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041775" cy="286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82598"/>
            <a:ext cx="3384376" cy="23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56836"/>
            <a:ext cx="3744416" cy="25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052736"/>
          </a:xfrm>
        </p:spPr>
        <p:txBody>
          <a:bodyPr/>
          <a:lstStyle/>
          <a:p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  </a:t>
            </a:r>
            <a:r>
              <a:rPr lang="ru-RU" sz="1800" dirty="0" smtClean="0">
                <a:effectLst/>
              </a:rPr>
              <a:t>Первые региональные соревнования </a:t>
            </a:r>
            <a:r>
              <a:rPr lang="ru-RU" sz="1800" dirty="0">
                <a:effectLst/>
              </a:rPr>
              <a:t>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 2022 г., г. Ханты-Мансийск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9850"/>
            <a:ext cx="3672408" cy="513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9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052736"/>
          </a:xfrm>
        </p:spPr>
        <p:txBody>
          <a:bodyPr/>
          <a:lstStyle/>
          <a:p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  </a:t>
            </a:r>
            <a:r>
              <a:rPr lang="ru-RU" sz="1800" dirty="0" smtClean="0">
                <a:effectLst/>
              </a:rPr>
              <a:t>Первые региональные соревнования </a:t>
            </a:r>
            <a:r>
              <a:rPr lang="ru-RU" sz="1800" dirty="0">
                <a:effectLst/>
              </a:rPr>
              <a:t>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 2022 г., г. Ханты-Мансийск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днс\Downloads\Кир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41775" cy="26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905602" cy="284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8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052736"/>
          </a:xfrm>
        </p:spPr>
        <p:txBody>
          <a:bodyPr/>
          <a:lstStyle/>
          <a:p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  </a:t>
            </a:r>
            <a:r>
              <a:rPr lang="ru-RU" sz="1800" dirty="0" smtClean="0">
                <a:effectLst/>
              </a:rPr>
              <a:t>Первые региональные соревнования </a:t>
            </a:r>
            <a:r>
              <a:rPr lang="ru-RU" sz="1800" dirty="0">
                <a:effectLst/>
              </a:rPr>
              <a:t>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 2022 г., г. Ханты-Мансийск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9372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tx2"/>
                </a:solidFill>
              </a:rPr>
              <a:t>Спасибо за внимание! 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3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052736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Публикации по теме проекта </a:t>
            </a:r>
            <a:endParaRPr lang="ru-RU" sz="3200" dirty="0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«Сорочья лапка» была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записана О.В.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Хандыбиной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в с. Теги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Берёзовского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от хранительницы традиций С.В.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Новьюховой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игры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опубликовано в 2020 году.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представлена была на региональном семинаре-практикуме и включена в учебное пособие Т.В.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Волдиной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9576"/>
            <a:ext cx="4320480" cy="470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052736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Публикации по теме проекта </a:t>
            </a:r>
            <a:endParaRPr lang="ru-RU" sz="3200" dirty="0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книге даются описание игр и методические рекомендации.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ХОВ\Document_2 (2).t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2" t="3515"/>
          <a:stretch/>
        </p:blipFill>
        <p:spPr bwMode="auto">
          <a:xfrm>
            <a:off x="251520" y="1268760"/>
            <a:ext cx="3652901" cy="51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44504"/>
            <a:ext cx="2412231" cy="344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" r="18191" b="8768"/>
          <a:stretch/>
        </p:blipFill>
        <p:spPr bwMode="auto">
          <a:xfrm>
            <a:off x="6444208" y="2644504"/>
            <a:ext cx="2406404" cy="376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9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0" y="116632"/>
            <a:ext cx="9031140" cy="1008112"/>
          </a:xfrm>
        </p:spPr>
        <p:txBody>
          <a:bodyPr/>
          <a:lstStyle/>
          <a:p>
            <a:r>
              <a:rPr lang="ru-RU" sz="2800" b="1" dirty="0" smtClean="0">
                <a:effectLst/>
              </a:rPr>
              <a:t>Участие в </a:t>
            </a:r>
            <a:r>
              <a:rPr lang="ru-RU" sz="2800" b="1" dirty="0" err="1" smtClean="0">
                <a:effectLst/>
              </a:rPr>
              <a:t>вебинарах</a:t>
            </a:r>
            <a:r>
              <a:rPr lang="ru-RU" sz="2800" b="1" dirty="0" smtClean="0">
                <a:effectLst/>
              </a:rPr>
              <a:t>, семинарах по теме проекта</a:t>
            </a:r>
            <a:endParaRPr lang="ru-RU" sz="2800" b="1" dirty="0">
              <a:effectLst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3"/>
            <a:ext cx="4752528" cy="336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788024" cy="338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5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052736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Участие на различных площадках</a:t>
            </a:r>
            <a:endParaRPr lang="ru-RU" sz="3200" dirty="0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08004" y="1340768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Июль 2022 г.,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Нефтеюганский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2213"/>
            <a:ext cx="3816424" cy="53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2690"/>
            <a:ext cx="3312368" cy="441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2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052736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Участие на различных площадках</a:t>
            </a:r>
            <a:endParaRPr lang="ru-RU" sz="3200" dirty="0"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Август 2022 г., село Теги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923431" cy="41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060848"/>
            <a:ext cx="271938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55016"/>
            <a:ext cx="2808312" cy="396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9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1052736"/>
          </a:xfrm>
        </p:spPr>
        <p:txBody>
          <a:bodyPr/>
          <a:lstStyle/>
          <a:p>
            <a:r>
              <a:rPr lang="ru-RU" sz="1800" dirty="0">
                <a:effectLst/>
              </a:rPr>
              <a:t>Результаты отборочного тура Региональных соревнований 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2022 г., село Теги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3029975" cy="428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00" y="1628800"/>
            <a:ext cx="2753345" cy="3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08920"/>
            <a:ext cx="2822575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1052736"/>
          </a:xfrm>
        </p:spPr>
        <p:txBody>
          <a:bodyPr/>
          <a:lstStyle/>
          <a:p>
            <a:r>
              <a:rPr lang="ru-RU" sz="1800" dirty="0" smtClean="0">
                <a:effectLst/>
              </a:rPr>
              <a:t>Отборочный тур </a:t>
            </a:r>
            <a:r>
              <a:rPr lang="ru-RU" sz="1800" dirty="0">
                <a:effectLst/>
              </a:rPr>
              <a:t>Региональных соревнований 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2022 г., село Теги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4387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2760352"/>
            <a:ext cx="4248472" cy="283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0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052736"/>
          </a:xfrm>
        </p:spPr>
        <p:txBody>
          <a:bodyPr/>
          <a:lstStyle/>
          <a:p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  </a:t>
            </a:r>
            <a:r>
              <a:rPr lang="ru-RU" sz="1800" dirty="0" smtClean="0">
                <a:effectLst/>
              </a:rPr>
              <a:t>Первые региональные соревнования </a:t>
            </a:r>
            <a:r>
              <a:rPr lang="ru-RU" sz="1800" dirty="0">
                <a:effectLst/>
              </a:rPr>
              <a:t>по обско-угорской напольной игре «</a:t>
            </a:r>
            <a:r>
              <a:rPr lang="ru-RU" sz="1800" dirty="0" err="1">
                <a:effectLst/>
              </a:rPr>
              <a:t>Щол</a:t>
            </a:r>
            <a:r>
              <a:rPr lang="ru-RU" sz="1800" dirty="0">
                <a:effectLst/>
              </a:rPr>
              <a:t>» в рамках проекта «</a:t>
            </a:r>
            <a:r>
              <a:rPr lang="ru-RU" sz="1800" dirty="0" err="1">
                <a:effectLst/>
              </a:rPr>
              <a:t>Нумас</a:t>
            </a:r>
            <a:r>
              <a:rPr lang="ru-RU" sz="1800" dirty="0">
                <a:effectLst/>
              </a:rPr>
              <a:t> </a:t>
            </a:r>
            <a:r>
              <a:rPr lang="ru-RU" sz="1800" dirty="0" err="1">
                <a:effectLst/>
              </a:rPr>
              <a:t>юнт</a:t>
            </a:r>
            <a:r>
              <a:rPr lang="ru-RU" sz="1800" dirty="0">
                <a:effectLst/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248472" cy="53285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 2022 г., г. Ханты-Мансийск 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2106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Педагогичечкий проект\image219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285992"/>
            <a:ext cx="2786082" cy="42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85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343</TotalTime>
  <Words>301</Words>
  <Application>Microsoft Office PowerPoint</Application>
  <PresentationFormat>Экран (4:3)</PresentationFormat>
  <Paragraphs>39</Paragraphs>
  <Slides>14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Исполнительная</vt:lpstr>
      <vt:lpstr>Конкурсный материал по номинации «Педагогические практики в общем образовании» муниципального конкурса лучших практик в сфере образования «Педагогический потенциал Березовского района» Хандыбиной Олеси Вячеславовны</vt:lpstr>
      <vt:lpstr>Публикации по теме проекта </vt:lpstr>
      <vt:lpstr>Публикации по теме проекта </vt:lpstr>
      <vt:lpstr>Участие в вебинарах, семинарах по теме проекта</vt:lpstr>
      <vt:lpstr>Участие на различных площадках</vt:lpstr>
      <vt:lpstr>Участие на различных площадках</vt:lpstr>
      <vt:lpstr>Результаты отборочного тура Региональных соревнований по обско-угорской напольной игре «Щол» в рамках проекта «Нумас юнт»</vt:lpstr>
      <vt:lpstr>Отборочный тур Региональных соревнований по обско-угорской напольной игре «Щол» в рамках проекта «Нумас юнт»</vt:lpstr>
      <vt:lpstr>   Первые региональные соревнования по обско-угорской напольной игре «Щол» в рамках проекта «Нумас юнт»</vt:lpstr>
      <vt:lpstr>   Первые региональные соревнования по обско-угорской напольной игре «Щол» в рамках проекта «Нумас юнт»</vt:lpstr>
      <vt:lpstr>   Первые региональные соревнования по обско-угорской напольной игре «Щол» в рамках проекта «Нумас юнт»</vt:lpstr>
      <vt:lpstr>   Первые региональные соревнования по обско-угорской напольной игре «Щол» в рамках проекта «Нумас юнт»</vt:lpstr>
      <vt:lpstr>   Первые региональные соревнования по обско-угорской напольной игре «Щол» в рамках проекта «Нумас юнт»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Конкурсный материал по номинации «Сохранение традиций» конкурса «Оберегаемое слово предков» Хандыбиной Олеси Вячеславовны</dc:title>
  <dc:creator>днс</dc:creator>
  <cp:lastModifiedBy>user</cp:lastModifiedBy>
  <cp:revision>61</cp:revision>
  <dcterms:created xsi:type="dcterms:W3CDTF">2022-09-27T17:23:32Z</dcterms:created>
  <dcterms:modified xsi:type="dcterms:W3CDTF">2022-10-29T04:44:42Z</dcterms:modified>
</cp:coreProperties>
</file>