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2" r:id="rId3"/>
    <p:sldId id="333" r:id="rId4"/>
    <p:sldId id="300" r:id="rId5"/>
    <p:sldId id="353" r:id="rId6"/>
    <p:sldId id="354" r:id="rId7"/>
    <p:sldId id="345" r:id="rId8"/>
    <p:sldId id="343" r:id="rId9"/>
    <p:sldId id="342" r:id="rId10"/>
    <p:sldId id="303" r:id="rId11"/>
    <p:sldId id="359" r:id="rId12"/>
    <p:sldId id="347" r:id="rId13"/>
    <p:sldId id="348" r:id="rId14"/>
    <p:sldId id="351" r:id="rId15"/>
    <p:sldId id="356" r:id="rId16"/>
    <p:sldId id="290" r:id="rId17"/>
    <p:sldId id="358" r:id="rId18"/>
    <p:sldId id="33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79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7685049-33C5-4CAF-9239-A0B0F014B1E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8D8E4F5-BE49-40BF-A3EE-3640F3BBB6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18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5049-33C5-4CAF-9239-A0B0F014B1E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E4F5-BE49-40BF-A3EE-3640F3BBB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89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5049-33C5-4CAF-9239-A0B0F014B1E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E4F5-BE49-40BF-A3EE-3640F3BBB6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89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5049-33C5-4CAF-9239-A0B0F014B1E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E4F5-BE49-40BF-A3EE-3640F3BBB6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062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5049-33C5-4CAF-9239-A0B0F014B1E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E4F5-BE49-40BF-A3EE-3640F3BBB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487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5049-33C5-4CAF-9239-A0B0F014B1E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E4F5-BE49-40BF-A3EE-3640F3BBB6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357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5049-33C5-4CAF-9239-A0B0F014B1E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E4F5-BE49-40BF-A3EE-3640F3BBB6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646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5049-33C5-4CAF-9239-A0B0F014B1E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E4F5-BE49-40BF-A3EE-3640F3BBB6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008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5049-33C5-4CAF-9239-A0B0F014B1E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E4F5-BE49-40BF-A3EE-3640F3BBB6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56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5049-33C5-4CAF-9239-A0B0F014B1E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E4F5-BE49-40BF-A3EE-3640F3BBB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4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5049-33C5-4CAF-9239-A0B0F014B1E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E4F5-BE49-40BF-A3EE-3640F3BBB6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74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5049-33C5-4CAF-9239-A0B0F014B1E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E4F5-BE49-40BF-A3EE-3640F3BBB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1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5049-33C5-4CAF-9239-A0B0F014B1E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E4F5-BE49-40BF-A3EE-3640F3BBB6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13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5049-33C5-4CAF-9239-A0B0F014B1E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E4F5-BE49-40BF-A3EE-3640F3BBB6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93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5049-33C5-4CAF-9239-A0B0F014B1E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E4F5-BE49-40BF-A3EE-3640F3BBB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9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5049-33C5-4CAF-9239-A0B0F014B1E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E4F5-BE49-40BF-A3EE-3640F3BBB6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46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5049-33C5-4CAF-9239-A0B0F014B1E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E4F5-BE49-40BF-A3EE-3640F3BBB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0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685049-33C5-4CAF-9239-A0B0F014B1E9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D8E4F5-BE49-40BF-A3EE-3640F3BBB6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0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0165" y="1885880"/>
            <a:ext cx="6815669" cy="1683230"/>
          </a:xfrm>
        </p:spPr>
        <p:txBody>
          <a:bodyPr/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ВНУТРЕННЯЯ  ОЦЕНКА КАЧЕСТВА ОБРАЗОВАНИЯ ДОО: ПРАКТИКА И ПЕРСПЕКТИВА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4232787"/>
            <a:ext cx="6815669" cy="74561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Д/С «ВЕТЕРОК»</a:t>
            </a:r>
          </a:p>
        </p:txBody>
      </p:sp>
    </p:spTree>
    <p:extLst>
      <p:ext uri="{BB962C8B-B14F-4D97-AF65-F5344CB8AC3E}">
        <p14:creationId xmlns:p14="http://schemas.microsoft.com/office/powerpoint/2010/main" val="21304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ОЦЕНКА КАЧЕСТВА</a:t>
            </a:r>
            <a:br>
              <a:rPr lang="ru-RU" b="1" dirty="0"/>
            </a:br>
            <a:r>
              <a:rPr lang="ru-RU" b="1" dirty="0"/>
              <a:t>ДОШКОЛЬНОГО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2556932"/>
            <a:ext cx="9843654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ФГОС ДО предполагает оценку качества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условиям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(то, что можно контролировать);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Под условиями понимается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образовательной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среды развития ребенка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(психолого-педагогические, кадровые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условия, развивающая предметно-пространственная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среда);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В центре – психолого-педагогические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условия, включая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развивающее взаимодействие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системе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«взрослый – дети»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Процедуры оценки качества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7886" y="2556932"/>
            <a:ext cx="9492343" cy="2929468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Анкетирование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Анализ документов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Стандартизированное наблюдение (основная процедура)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Шкалы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ECERS-R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43200" lvl="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6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256" y="796413"/>
            <a:ext cx="10079179" cy="113562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ОЦЕНКИ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 ПЕДАГОГИЧЕСКИХ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УСЛОВИЙ РЕАЛИЗАЦИИ ПРОГРАММЫ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ДОО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886" y="2556932"/>
            <a:ext cx="10464799" cy="331893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основой для наблюдения и анализа документации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Могут быть простыми и сложными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Простые показатели - непосредственная основа для оценки ситуации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группе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Сложные показатели включают индикаторы. Ситуация оценивается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индикаторам и затем вычисляется средняя оценка по показателю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Дают возможность оценить ситуацию как в каждой группе, так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всем ДОУ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6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84904" y="1342103"/>
            <a:ext cx="10436942" cy="38345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качества реализации Программы в ДОО в процессе наблюдения в группах осуществляется по 14 направлениям, конкретизирующим пять образовательных областей Программы в соответствии с ФГОС ДО, а также включает оценку развивающей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предметно-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пространственной среды в ДОО</a:t>
            </a:r>
          </a:p>
          <a:p>
            <a:pPr marL="0" indent="0">
              <a:lnSpc>
                <a:spcPct val="110000"/>
              </a:lnSpc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914401" y="825910"/>
            <a:ext cx="5132438" cy="5294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сотрудников с детьми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Социально-личностное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игровой деятельности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«Познавательное развитие»: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конструктивной деятельности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мышления, элементарных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математических представлений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элементарных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естественнонаучных представлений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4294967295"/>
          </p:nvPr>
        </p:nvSpPr>
        <p:spPr>
          <a:xfrm>
            <a:off x="6400799" y="737420"/>
            <a:ext cx="4925961" cy="53684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экологической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культуры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представлений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человеке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истории и культуре.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«Речевое развитие»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ребенка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изобразительной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ребенка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театрализованной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«Физическое развитие. Охрана и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укрепление здоровья»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«Развивающая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среда ДОО»</a:t>
            </a:r>
          </a:p>
        </p:txBody>
      </p:sp>
    </p:spTree>
    <p:extLst>
      <p:ext uri="{BB962C8B-B14F-4D97-AF65-F5344CB8AC3E}">
        <p14:creationId xmlns:p14="http://schemas.microsoft.com/office/powerpoint/2010/main" val="7422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2761" y="1859340"/>
            <a:ext cx="853931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ШКАЛА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ОЦЕНИВАНИЯ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показатель/индикатор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подтверждается -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показатель/индикатор скорее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подтверждается - 2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показатель/индикатор скорее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подтверждается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показатель/индикатор 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подтверждается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ВЫЧИСЛЯЕТСЯ СРЕДНЕЕ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4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ECERS </a:t>
            </a:r>
            <a:r>
              <a:rPr lang="ru-RU" dirty="0"/>
              <a:t>— «Шкалы оценки среды в дошкольных организациях»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03987"/>
            <a:ext cx="9601196" cy="3471881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состоит из ряда шкал, позволяющая оценить условия развития детей разного возраста: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ITERS-R — шкала оценки групповых программ, разработанная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раннего возраста (до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2,5 лет);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ECERS-R — шкала оценки среды в детских садах, где воспитываются малыши возрастом от 2,5 до 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 (структура нацелена на определение качества программы и РППС, фокус на детской перспективе – опыт ребенка, фокус оценки на ДОУ, как обучающей среде – не на педагогах и детях, акцент на подходе и компетенциях  воспитателей)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048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316" y="827315"/>
            <a:ext cx="9601196" cy="13062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образовательной деятельности характеризуют: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достижения планируемых результатов освоения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необходим, лишь как основание для самооценки профессиональной деятельности педагогического коллектива, выделения достижений и проблем, требующих решения, в качестве помощи для определения путей совершенствования образовательного процесса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здоровье воспитанников (динамика);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достижения воспитанников на конкурсах, соревнованиях, олимпиадах;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удовлетворенность родителей (законных представителей) воспитанников качеством образовательных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услуг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160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5406" y="644524"/>
            <a:ext cx="10294375" cy="712327"/>
          </a:xfrm>
        </p:spPr>
        <p:txBody>
          <a:bodyPr>
            <a:noAutofit/>
          </a:bodyPr>
          <a:lstStyle/>
          <a:p>
            <a:r>
              <a:rPr lang="ru-RU" sz="3200" dirty="0"/>
              <a:t>Таким образом, система оценки качества</a:t>
            </a:r>
            <a:br>
              <a:rPr lang="ru-RU" sz="3200" dirty="0"/>
            </a:br>
            <a:r>
              <a:rPr lang="ru-RU" sz="3200" dirty="0"/>
              <a:t>дошкольного образования: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99651" y="1474839"/>
            <a:ext cx="10353367" cy="4689986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сфокусирована на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экспертизе психолого-педагогических условий реализации основной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общеобразовательной программы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определенных ФГОС ДО;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учитывает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образовательные предпочтения и удовлетворенность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дошкольным образованием со стороны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семьи ребенка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исключает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оценки индивидуального развития ребенка в контексте оценки работы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исключает унификацию и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поддерживает вариативность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программ, форм и методов дошкольного образования;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работает на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открытость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включает как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оценку педагогами ДОО собственной работы, так и независимую профессиональную и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общественную экспертизу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условий образовательной деятельности 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использует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инструменты, оценивающие условия реализации программы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организации и доступные как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самоанализа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так и для внешней экспертиз</a:t>
            </a:r>
            <a:r>
              <a:rPr lang="ru-RU" dirty="0"/>
              <a:t>ы.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80849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В соответствии с п. 13 ч. 3 ст. 28 Федерального закона от  29.12.2012 №  273-ФЗ «Об образовании в 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образовательные организации обязаны проводить </a:t>
            </a:r>
            <a:r>
              <a:rPr lang="ru-RU" dirty="0" err="1"/>
              <a:t>самообследование</a:t>
            </a:r>
            <a:r>
              <a:rPr lang="ru-RU" dirty="0"/>
              <a:t> и обеспечивать функционирование внутренней системы оценивания качественных характеристик образовательной системы. Изменение принципов организации дошкольной образовательной практики обуславливает необходимость </a:t>
            </a:r>
            <a:r>
              <a:rPr lang="ru-RU" dirty="0" smtClean="0"/>
              <a:t>проведения </a:t>
            </a:r>
            <a:r>
              <a:rPr lang="ru-RU" dirty="0"/>
              <a:t>систематического и последовательного анализа продуктивности педагогической деятельности и достигнутых результатов, что регламентирует подп. 13 п. 3 ст. 28 Закона от 29.12.2012 № 273-ФЗ «Об образовании в РФ». Внутренняя система оценки качества образования в ДОУ (далее — ВСОКО) — особая организационная модель, являющаяся важной частью управленческой системы детского сада, предусматривающая сбор и последующую оценку основных показателей учебно-воспитательного процесс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0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Федеральный Закон «Об образовании в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Российской Федерации» от 29 декабря 2012 г.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№273-ФЗ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ст. 11, ч.1, п.4, ФГОС ДО, 1.5, п.3.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Основная цель оценки качества ДОО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развитие системы дошкольного образования в соответствии с требованиями Федерального государственного образовательного стандарта дошкольного образования (ФГОС ДО). Именно ФГОС, согласно «Закону об образовании в РФ», обеспечивает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государственные гарантии качества образования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разных уровнях общего и профессионального образования.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…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две подсистемы: внутренняя и внешняя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Внутренняя оценка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оценка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работниками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образовательной организации своей работы, оценка деятельности образовательной организации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являющимися потребителями услуг данной организации. </a:t>
            </a:r>
          </a:p>
          <a:p>
            <a:pPr algn="just"/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Внешняя оценка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качества образования в дошкольном учреждении предполагает оценку 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надзорными органами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профессиональными сообществами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общественными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 иными организациями.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ФГОС ДО (утв. приказом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России от  17.10.2013 № 1155)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устанавливает требования к: </a:t>
            </a:r>
          </a:p>
          <a:p>
            <a:pPr algn="just"/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структуре образовательной программы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дошкольного образования и ее объему; </a:t>
            </a:r>
          </a:p>
          <a:p>
            <a:pPr algn="just"/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условиям реализации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основной образовательной программы дошкольного образования; </a:t>
            </a:r>
          </a:p>
          <a:p>
            <a:pPr algn="just"/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результатам освоения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основной образовательной программы дошкольного образования, которые представлены в виде целевых ориентиров, достижение которых не подлежит непосредственной оценке, в том числе в виде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педагогической диагностики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[5, п. 4.3].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Педагогическая диагностика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оценка индивидуального развития детей, связанная с оценкой эффективности педагогических действий и лежащей в основе их дальнейшего планирования,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названа одним из психолого-педагогических условий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необходимых для создания социальной ситуации развития детей дошкольного возраста [5,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3.2.3, 3.2.5].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7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6465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ФГОС ДО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322286"/>
            <a:ext cx="9601196" cy="3553581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«…построение образовательной деятельности на основе индивидуальных особенностей каждого ребенка»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«… с учётом образовательных потребностей и способностей детей»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«…с учетом возрастных возможностей и индивидуальных различий (индивидуальных траекторий развития)»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«…учитывать образовательные потребности, интересы и мотивы детей»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«…ориентированного на интересы и возможности каждого ребёнка, «учитывающего социальную ситуацию его развития»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«…построение вариативного развивающего образования, ориентированного на уровень развития, проявляющийся у ребенка, оценку индивидуального развития детей»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12605" y="840659"/>
            <a:ext cx="9851923" cy="50346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проектировании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системы ВСОКО в ДОУ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ФГОС ДО мы предусматриваем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работу над достижением следующих задач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Выработка единых критериев оценивания, характеризующихся объективностью,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постоянностью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инструментов контроля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Выявление факторов, наиболее сильно влияющих на построение учебно-воспитательного процесса.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доступности дошкольного образования для всех категорий детей, в том числе имеющих дефекты развития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Совершенствование механизмов повышения педагогического мастерства, в частности посредством создания рейтинговой системы, начисления стимулирующих выплат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Приобщение в систему управления детским садом представителей родительской общественности.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механизмов открытости и прозрачности деятельности дошкольной образовательной организации.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0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97857" y="1106129"/>
            <a:ext cx="9999407" cy="47692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Проведение ВСОКО в ДОУ обеспечивается посредством: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полноты и точности выполнения условий по реализации выбранной образовательной программы дошкольного образования.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укомплектованности учреждения кадрами, профессионального уровня и показателей продуктивности педагогов и непедагогических работников.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Статистикой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результативности учебно-воспитательной деятельности. В ходе изучения текущей и итоговой отчетности, результатов опросов и анкетирования.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мероприятий, организованных воспитателями для налаживания совместного взаимодействия и сотрудничества со специалистами из других ДОУ, родительской общественностью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Осуществление общественной экспертизы. </a:t>
            </a:r>
          </a:p>
        </p:txBody>
      </p:sp>
    </p:spTree>
    <p:extLst>
      <p:ext uri="{BB962C8B-B14F-4D97-AF65-F5344CB8AC3E}">
        <p14:creationId xmlns:p14="http://schemas.microsoft.com/office/powerpoint/2010/main" val="108304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96412" y="1175657"/>
            <a:ext cx="10545098" cy="4699681"/>
          </a:xfrm>
        </p:spPr>
        <p:txBody>
          <a:bodyPr>
            <a:no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065634"/>
              </p:ext>
            </p:extLst>
          </p:nvPr>
        </p:nvGraphicFramePr>
        <p:xfrm>
          <a:off x="1132115" y="1291773"/>
          <a:ext cx="10029371" cy="4499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3237"/>
                <a:gridCol w="7836134"/>
              </a:tblGrid>
              <a:tr h="43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51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Диагностический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нормативных документов федерального и регионального уровня для определения объектов ВСОКО в ДОУ. Определение вариативного и инвариантного перечня объектов оценки. Оценивание условий реализации основной программы, последующее планирование результатов реализации ООП. Проблемный анализ образовательного процесса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94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целей и задач оценочных процедур, а в соответствии с ними — определение содержания, методов и форм работы. Разработка организационной структуры ВСОКО, объединяющей коллегиальные органы управления, должностных лиц, структурные подразделения. Адаптация или разработка оценочно-диагностического инструментария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18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Административный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ответственных лиц за проведение оценки с последующим распределением обязанностей. Определение порядка проведения оценочных процедур, издание соответствующего приказа по ВСОКО в ДОУ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57525" y="2989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2526</TotalTime>
  <Words>955</Words>
  <Application>Microsoft Office PowerPoint</Application>
  <PresentationFormat>Произвольный</PresentationFormat>
  <Paragraphs>105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Натуральные материалы</vt:lpstr>
      <vt:lpstr> ВНУТРЕННЯЯ  ОЦЕНКА КАЧЕСТВА ОБРАЗОВАНИЯ ДОО: ПРАКТИКА И ПЕРСПЕКТИВА</vt:lpstr>
      <vt:lpstr>В соответствии с п. 13 ч. 3 ст. 28 Федерального закона от  29.12.2012 №  273-ФЗ «Об образовании в РФ»</vt:lpstr>
      <vt:lpstr> Федеральный Закон «Об образовании в Российской Федерации» от 29 декабря 2012 г. №273-ФЗ, ст. 11, ч.1, п.4, ФГОС ДО, 1.5, п.3. </vt:lpstr>
      <vt:lpstr>…две подсистемы: внутренняя и внешняя…</vt:lpstr>
      <vt:lpstr>ФГОС ДО (утв. приказом Минобрнауки России от  17.10.2013 № 1155)</vt:lpstr>
      <vt:lpstr>ФГОС ДО</vt:lpstr>
      <vt:lpstr>Презентация PowerPoint</vt:lpstr>
      <vt:lpstr>Презентация PowerPoint</vt:lpstr>
      <vt:lpstr>Презентация PowerPoint</vt:lpstr>
      <vt:lpstr>ОЦЕНКА КАЧЕСТВА ДОШКОЛЬНОГО ОБРАЗОВАНИЯ</vt:lpstr>
      <vt:lpstr>Процедуры оценки качества</vt:lpstr>
      <vt:lpstr> ПОКАЗАТЕЛИ ОЦЕНКИ ПСИХОЛОГО- ПЕДАГОГИЧЕСКИХ  УСЛОВИЙ РЕАЛИЗАЦИИ ПРОГРАММЫ В ДОО </vt:lpstr>
      <vt:lpstr>Презентация PowerPoint</vt:lpstr>
      <vt:lpstr>Презентация PowerPoint</vt:lpstr>
      <vt:lpstr>Презентация PowerPoint</vt:lpstr>
      <vt:lpstr> ECERS — «Шкалы оценки среды в дошкольных организациях» </vt:lpstr>
      <vt:lpstr> Качество результатов образовательной деятельности характеризуют: </vt:lpstr>
      <vt:lpstr>Таким образом, система оценки качества дошкольного образования: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 Захаров</dc:creator>
  <cp:lastModifiedBy>User</cp:lastModifiedBy>
  <cp:revision>173</cp:revision>
  <dcterms:created xsi:type="dcterms:W3CDTF">2016-11-03T05:05:23Z</dcterms:created>
  <dcterms:modified xsi:type="dcterms:W3CDTF">2020-08-28T05:58:15Z</dcterms:modified>
</cp:coreProperties>
</file>