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80" r:id="rId9"/>
    <p:sldId id="268" r:id="rId10"/>
    <p:sldId id="269" r:id="rId11"/>
    <p:sldId id="270" r:id="rId12"/>
    <p:sldId id="263" r:id="rId13"/>
    <p:sldId id="281" r:id="rId14"/>
    <p:sldId id="272" r:id="rId15"/>
    <p:sldId id="273" r:id="rId16"/>
    <p:sldId id="274" r:id="rId17"/>
    <p:sldId id="275" r:id="rId18"/>
    <p:sldId id="264" r:id="rId19"/>
    <p:sldId id="26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5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7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84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3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45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0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5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1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0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0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3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0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2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9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6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7848872" cy="164630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Использование метода сенсорной интеграции </a:t>
            </a:r>
            <a:br>
              <a:rPr lang="ru-RU" sz="4400" b="1" dirty="0">
                <a:solidFill>
                  <a:srgbClr val="0070C0"/>
                </a:solidFill>
              </a:rPr>
            </a:br>
            <a:r>
              <a:rPr lang="ru-RU" sz="4400" b="1" dirty="0">
                <a:solidFill>
                  <a:srgbClr val="0070C0"/>
                </a:solidFill>
              </a:rPr>
              <a:t>в коррекционной работе </a:t>
            </a:r>
            <a:br>
              <a:rPr lang="ru-RU" sz="4400" b="1" dirty="0">
                <a:solidFill>
                  <a:srgbClr val="0070C0"/>
                </a:solidFill>
              </a:rPr>
            </a:br>
            <a:r>
              <a:rPr lang="ru-RU" sz="4400" b="1" dirty="0">
                <a:solidFill>
                  <a:srgbClr val="0070C0"/>
                </a:solidFill>
              </a:rPr>
              <a:t>с детьми.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264B38-8CD8-4FC6-8D49-31C83F6E3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5119847" cy="26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2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Развитие мелкой моторики</a:t>
            </a:r>
          </a:p>
        </p:txBody>
      </p:sp>
      <p:pic>
        <p:nvPicPr>
          <p:cNvPr id="10242" name="Picture 2" descr="C:\Users\User\Desktop\Ирина Альбертовна\фото работа в детском саду\8гр. Никита\20221115_160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4380"/>
            <a:ext cx="36004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Ирина Альбертовна\РМО сенсорная интеграция\фото с телефона\20230209_163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9848"/>
            <a:ext cx="36004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6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Игры с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каркаде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User\Desktop\Ирина Альбертовна\РМО сенсорная интеграция\фото с телефона\IMG_20240322_110656_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216" y="1628800"/>
            <a:ext cx="625447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6312"/>
            <a:ext cx="7992888" cy="13208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массаж, самомассаж основанный на использовании мультисенсорных инструментов.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(Природный материал, логопедические зонды,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зондозаменители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щетками аметиста, камнями булыжника, массаж ракушкой, похлопывание 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розмарином по щекам, ароматизированное масло).</a:t>
            </a:r>
          </a:p>
        </p:txBody>
      </p:sp>
      <p:pic>
        <p:nvPicPr>
          <p:cNvPr id="6" name="Picture 2" descr="C:\Users\User\Desktop\Ирина Альбертовна\РМО сенсорная интеграция\фото с телефона\IMG_20240327_194918_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304256" cy="44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1609" r="5128" b="25991"/>
          <a:stretch/>
        </p:blipFill>
        <p:spPr>
          <a:xfrm>
            <a:off x="3635896" y="2479706"/>
            <a:ext cx="2960103" cy="38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6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Ирина Альбертовна\РМО сенсорная интеграция\фото с телефона\IMG_20240327_171353_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45638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84784"/>
            <a:ext cx="301082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3811"/>
            <a:ext cx="7056784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Развитие целенаправленной воздушной струи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0243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7" b="20803"/>
          <a:stretch/>
        </p:blipFill>
        <p:spPr>
          <a:xfrm>
            <a:off x="3710868" y="1484784"/>
            <a:ext cx="338437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7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Ирина Альбертовна\РМО сенсорная интеграция\фото с телефона\IMG_20240327_090934_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0718"/>
            <a:ext cx="7507595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8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Ирина Альбертовна\РМО сенсорная интеграция\фото с телефона\20201023_1503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9"/>
          <a:stretch/>
        </p:blipFill>
        <p:spPr bwMode="auto">
          <a:xfrm>
            <a:off x="21958" y="609600"/>
            <a:ext cx="910008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8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Формирование слоговой структуры речи</a:t>
            </a:r>
          </a:p>
        </p:txBody>
      </p:sp>
      <p:pic>
        <p:nvPicPr>
          <p:cNvPr id="6146" name="Picture 2" descr="C:\Users\User\Desktop\Ирина Альбертовна\РМО сенсорная интеграция\фото с телефона\IMG_20240327_172058_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670" y="2060848"/>
            <a:ext cx="7776864" cy="34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5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Сенсорно-интегративная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логоритмика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Интеграция речи и движения.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60848"/>
            <a:ext cx="6419056" cy="4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7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Desktop\Ирина Альбертовна\фото работа в детском саду\2024 год\Вася и Никита на балансире2024\IMG_3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7560840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1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рина Альбертовна\РМО сенсорная интеграция\RrwyJja_rO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9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7200800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Сенсорно-интегративные интенсивы для детей с родителями.</a:t>
            </a:r>
          </a:p>
        </p:txBody>
      </p:sp>
      <p:pic>
        <p:nvPicPr>
          <p:cNvPr id="16386" name="Picture 2" descr="C:\Users\User\Desktop\Ирина Альбертовна\фото работа в детском саду\2024 год\фото Мастер класс Шуматбаевой И.А. с родителями логопедическая неделя\IMG_1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6840760" cy="45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49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Ирина Альбертовна\фото работа в детском саду\2024 год\фото Мастер класс Шуматбаевой И.А. с родителями логопедическая неделя\IMG_19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44"/>
            <a:ext cx="9144000" cy="675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22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ВЫВОДЫ</a:t>
            </a:r>
          </a:p>
        </p:txBody>
      </p:sp>
      <p:pic>
        <p:nvPicPr>
          <p:cNvPr id="18434" name="Picture 2" descr="C:\Users\User\Desktop\Ирина Альбертовна\РМО сенсорная интеграция\27517260-648384e7e74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12776"/>
            <a:ext cx="7488832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07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7272808" cy="1320800"/>
          </a:xfrm>
        </p:spPr>
        <p:txBody>
          <a:bodyPr>
            <a:normAutofit fontScale="90000"/>
          </a:bodyPr>
          <a:lstStyle/>
          <a:p>
            <a:r>
              <a:rPr lang="ru-RU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3839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Ирина Альбертовна\РМО сенсорная интеграция\3930393_452040185.pdf-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9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Ирина Альбертовна\РМО сенсорная интеграция\41e48e4f50742baeb687545f2a59f5e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5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Ирина Альбертовна\РМО сенсорная интеграция\d04b43714df26c8e26db73bd4ec53f82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Ирина Альбертовна\РМО сенсорная интеграция\image0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6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Развитие артикуляционной моторики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«Вкусный виноград»</a:t>
            </a:r>
          </a:p>
        </p:txBody>
      </p:sp>
      <p:pic>
        <p:nvPicPr>
          <p:cNvPr id="1026" name="Picture 2" descr="C:\Users\User\Desktop\Ирина Альбертовна\РМО сенсорная интеграция\фото с телефона\IMG_20240328_083718_8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2204864"/>
            <a:ext cx="6264696" cy="333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6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разный лимон</a:t>
            </a:r>
          </a:p>
        </p:txBody>
      </p:sp>
      <p:pic>
        <p:nvPicPr>
          <p:cNvPr id="2050" name="Picture 2" descr="C:\Users\User\Desktop\Ирина Альбертовна\РМО сенсорная интеграция\фото с телефона\IMG_20240328_085053_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62326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62385"/>
            <a:ext cx="7013239" cy="30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4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609600"/>
            <a:ext cx="6777800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Развитие мимических мышц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«Веселые усачи»</a:t>
            </a:r>
          </a:p>
        </p:txBody>
      </p:sp>
      <p:pic>
        <p:nvPicPr>
          <p:cNvPr id="9220" name="Picture 4" descr="C:\Users\User\Desktop\Ирина Альбертовна\РМО сенсорная интеграция\фото с телефона\IMG_20240322_101339_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707752"/>
            <a:ext cx="6348413" cy="27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528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444</TotalTime>
  <Words>37</Words>
  <Application>Microsoft Office PowerPoint</Application>
  <PresentationFormat>Экран (4:3)</PresentationFormat>
  <Paragraphs>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Использование метода сенсорной интеграции  в коррекционной работе  с детьми.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Развитие артикуляционной моторики «Вкусный виноград»</vt:lpstr>
      <vt:lpstr>Такой разный лимон</vt:lpstr>
      <vt:lpstr>Развитие мимических мышц «Веселые усачи»</vt:lpstr>
      <vt:lpstr>Развитие мелкой моторики</vt:lpstr>
      <vt:lpstr>Игры с каркаде</vt:lpstr>
      <vt:lpstr> Логопедический массаж, самомассаж основанный на использовании мультисенсорных инструментов.  (Природный материал, логопедические зонды, зондозаменители, щетками аметиста, камнями булыжника, массаж ракушкой, похлопывание  розмарином по щекам, ароматизированное масло).</vt:lpstr>
      <vt:lpstr>Презентация PowerPoint</vt:lpstr>
      <vt:lpstr>Развитие целенаправленной воздушной струи</vt:lpstr>
      <vt:lpstr>Презентация PowerPoint</vt:lpstr>
      <vt:lpstr>Презентация PowerPoint</vt:lpstr>
      <vt:lpstr>Формирование слоговой структуры речи</vt:lpstr>
      <vt:lpstr>Сенсорно-интегративная  логоритмика.  Интеграция речи и движения.</vt:lpstr>
      <vt:lpstr>Презентация PowerPoint</vt:lpstr>
      <vt:lpstr>Сенсорно-интегративные интенсивы для детей с родителями.</vt:lpstr>
      <vt:lpstr>Презентация PowerPoint</vt:lpstr>
      <vt:lpstr>ВЫВОДЫ</vt:lpstr>
      <vt:lpstr>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сенсорной интеграции в коррекционной работе с детьми.</dc:title>
  <dc:creator>Кораблик</dc:creator>
  <cp:lastModifiedBy>User</cp:lastModifiedBy>
  <cp:revision>23</cp:revision>
  <dcterms:created xsi:type="dcterms:W3CDTF">2024-03-27T05:58:10Z</dcterms:created>
  <dcterms:modified xsi:type="dcterms:W3CDTF">2024-04-02T09:35:40Z</dcterms:modified>
</cp:coreProperties>
</file>