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A6B1626-E919-4CE8-A51B-54E9C25741F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6D9F459-CE0F-40B1-BA28-9185FF9AE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88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1626-E919-4CE8-A51B-54E9C25741F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459-CE0F-40B1-BA28-9185FF9AE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99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1626-E919-4CE8-A51B-54E9C25741F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459-CE0F-40B1-BA28-9185FF9AE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7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1626-E919-4CE8-A51B-54E9C25741F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459-CE0F-40B1-BA28-9185FF9AE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1626-E919-4CE8-A51B-54E9C25741F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459-CE0F-40B1-BA28-9185FF9AE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15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1626-E919-4CE8-A51B-54E9C25741F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459-CE0F-40B1-BA28-9185FF9AE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7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1626-E919-4CE8-A51B-54E9C25741F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459-CE0F-40B1-BA28-9185FF9AE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0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1626-E919-4CE8-A51B-54E9C25741F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459-CE0F-40B1-BA28-9185FF9AE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54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1626-E919-4CE8-A51B-54E9C25741F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459-CE0F-40B1-BA28-9185FF9AE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22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1626-E919-4CE8-A51B-54E9C25741F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6D9F459-CE0F-40B1-BA28-9185FF9AE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7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A6B1626-E919-4CE8-A51B-54E9C25741F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6D9F459-CE0F-40B1-BA28-9185FF9AE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459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A6B1626-E919-4CE8-A51B-54E9C25741F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6D9F459-CE0F-40B1-BA28-9185FF9AE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96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F7493-6956-4A84-9AEA-C23669606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450491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МБУ ДО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«Игримский центр творчества»</a:t>
            </a:r>
          </a:p>
        </p:txBody>
      </p:sp>
    </p:spTree>
    <p:extLst>
      <p:ext uri="{BB962C8B-B14F-4D97-AF65-F5344CB8AC3E}">
        <p14:creationId xmlns:p14="http://schemas.microsoft.com/office/powerpoint/2010/main" val="151931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5CF4B6-98A0-422E-A6AE-D56A4EC27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Реализуемые программы в рамках нац. проекта «Успех  каждого ребенка»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год.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E0481934-7686-45B1-90C5-D1E9278D6B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992600"/>
              </p:ext>
            </p:extLst>
          </p:nvPr>
        </p:nvGraphicFramePr>
        <p:xfrm>
          <a:off x="931642" y="1827840"/>
          <a:ext cx="10515601" cy="4537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2235">
                  <a:extLst>
                    <a:ext uri="{9D8B030D-6E8A-4147-A177-3AD203B41FA5}">
                      <a16:colId xmlns:a16="http://schemas.microsoft.com/office/drawing/2014/main" val="896951003"/>
                    </a:ext>
                  </a:extLst>
                </a:gridCol>
                <a:gridCol w="2229587">
                  <a:extLst>
                    <a:ext uri="{9D8B030D-6E8A-4147-A177-3AD203B41FA5}">
                      <a16:colId xmlns:a16="http://schemas.microsoft.com/office/drawing/2014/main" val="3047811979"/>
                    </a:ext>
                  </a:extLst>
                </a:gridCol>
                <a:gridCol w="2002444">
                  <a:extLst>
                    <a:ext uri="{9D8B030D-6E8A-4147-A177-3AD203B41FA5}">
                      <a16:colId xmlns:a16="http://schemas.microsoft.com/office/drawing/2014/main" val="1057659714"/>
                    </a:ext>
                  </a:extLst>
                </a:gridCol>
                <a:gridCol w="1688123">
                  <a:extLst>
                    <a:ext uri="{9D8B030D-6E8A-4147-A177-3AD203B41FA5}">
                      <a16:colId xmlns:a16="http://schemas.microsoft.com/office/drawing/2014/main" val="1977340040"/>
                    </a:ext>
                  </a:extLst>
                </a:gridCol>
                <a:gridCol w="1887415">
                  <a:extLst>
                    <a:ext uri="{9D8B030D-6E8A-4147-A177-3AD203B41FA5}">
                      <a16:colId xmlns:a16="http://schemas.microsoft.com/office/drawing/2014/main" val="583633960"/>
                    </a:ext>
                  </a:extLst>
                </a:gridCol>
                <a:gridCol w="755797">
                  <a:extLst>
                    <a:ext uri="{9D8B030D-6E8A-4147-A177-3AD203B41FA5}">
                      <a16:colId xmlns:a16="http://schemas.microsoft.com/office/drawing/2014/main" val="2104834068"/>
                    </a:ext>
                  </a:extLst>
                </a:gridCol>
              </a:tblGrid>
              <a:tr h="78007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effectLst/>
                        </a:rPr>
                        <a:t>Направленность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effectLst/>
                        </a:rPr>
                        <a:t>Социально-гуманитарная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effectLst/>
                        </a:rPr>
                        <a:t>Художественная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effectLst/>
                        </a:rPr>
                        <a:t>Естественно – научная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effectLst/>
                        </a:rPr>
                        <a:t>Техническая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ИТОГО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423381"/>
                  </a:ext>
                </a:extLst>
              </a:tr>
              <a:tr h="297763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effectLst/>
                        </a:rPr>
                        <a:t>Программы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Азбука дорожного движения,</a:t>
                      </a:r>
                      <a:endParaRPr lang="ru-RU" sz="2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 добра,</a:t>
                      </a:r>
                      <a:endParaRPr lang="ru-RU" sz="20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Мышематика</a:t>
                      </a:r>
                      <a:r>
                        <a:rPr lang="ru-RU" sz="2000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кадета.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Азбука танца,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Веселые нотки.</a:t>
                      </a:r>
                      <a:endParaRPr lang="ru-RU" sz="2000" dirty="0"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 химии,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Удивительная физика.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Робототехника,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Мульткадрики.</a:t>
                      </a:r>
                      <a:endParaRPr lang="ru-RU" sz="20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2000" kern="1200" dirty="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1652013"/>
                  </a:ext>
                </a:extLst>
              </a:tr>
              <a:tr h="78007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effectLst/>
                        </a:rPr>
                        <a:t>Количество созданных мест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effectLst/>
                        </a:rPr>
                        <a:t>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effectLst/>
                        </a:rPr>
                        <a:t>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 200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22097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80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54F49-F482-4D94-9E8E-09AA4C368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5846"/>
            <a:ext cx="10515600" cy="1395047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дополнительные места детей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учебный год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1F9EFAA-7203-4D89-992C-956C8067DF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067148"/>
              </p:ext>
            </p:extLst>
          </p:nvPr>
        </p:nvGraphicFramePr>
        <p:xfrm>
          <a:off x="164123" y="949570"/>
          <a:ext cx="11898922" cy="5588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3025">
                  <a:extLst>
                    <a:ext uri="{9D8B030D-6E8A-4147-A177-3AD203B41FA5}">
                      <a16:colId xmlns:a16="http://schemas.microsoft.com/office/drawing/2014/main" val="272963706"/>
                    </a:ext>
                  </a:extLst>
                </a:gridCol>
                <a:gridCol w="801560">
                  <a:extLst>
                    <a:ext uri="{9D8B030D-6E8A-4147-A177-3AD203B41FA5}">
                      <a16:colId xmlns:a16="http://schemas.microsoft.com/office/drawing/2014/main" val="4137414536"/>
                    </a:ext>
                  </a:extLst>
                </a:gridCol>
                <a:gridCol w="1652954">
                  <a:extLst>
                    <a:ext uri="{9D8B030D-6E8A-4147-A177-3AD203B41FA5}">
                      <a16:colId xmlns:a16="http://schemas.microsoft.com/office/drawing/2014/main" val="2271906139"/>
                    </a:ext>
                  </a:extLst>
                </a:gridCol>
                <a:gridCol w="1946030">
                  <a:extLst>
                    <a:ext uri="{9D8B030D-6E8A-4147-A177-3AD203B41FA5}">
                      <a16:colId xmlns:a16="http://schemas.microsoft.com/office/drawing/2014/main" val="2304705019"/>
                    </a:ext>
                  </a:extLst>
                </a:gridCol>
                <a:gridCol w="1477108">
                  <a:extLst>
                    <a:ext uri="{9D8B030D-6E8A-4147-A177-3AD203B41FA5}">
                      <a16:colId xmlns:a16="http://schemas.microsoft.com/office/drawing/2014/main" val="435152039"/>
                    </a:ext>
                  </a:extLst>
                </a:gridCol>
                <a:gridCol w="2579077">
                  <a:extLst>
                    <a:ext uri="{9D8B030D-6E8A-4147-A177-3AD203B41FA5}">
                      <a16:colId xmlns:a16="http://schemas.microsoft.com/office/drawing/2014/main" val="3381522877"/>
                    </a:ext>
                  </a:extLst>
                </a:gridCol>
                <a:gridCol w="1559168">
                  <a:extLst>
                    <a:ext uri="{9D8B030D-6E8A-4147-A177-3AD203B41FA5}">
                      <a16:colId xmlns:a16="http://schemas.microsoft.com/office/drawing/2014/main" val="615317241"/>
                    </a:ext>
                  </a:extLst>
                </a:gridCol>
              </a:tblGrid>
              <a:tr h="490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учащихся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Техническая/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Мейкер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Физкультурно-спортивная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Художественная / Арт пространство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Социально-гуманитарная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Естественно-научная / Диалог наук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extLst>
                  <a:ext uri="{0D108BD9-81ED-4DB2-BD59-A6C34878D82A}">
                    <a16:rowId xmlns:a16="http://schemas.microsoft.com/office/drawing/2014/main" val="1211734253"/>
                  </a:ext>
                </a:extLst>
              </a:tr>
              <a:tr h="682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Ванзетурская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 (ИЦТ)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Роботехника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мехатроника" / 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"Диалог наук" /20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extLst>
                  <a:ext uri="{0D108BD9-81ED-4DB2-BD59-A6C34878D82A}">
                    <a16:rowId xmlns:a16="http://schemas.microsoft.com/office/drawing/2014/main" val="779730027"/>
                  </a:ext>
                </a:extLst>
              </a:tr>
              <a:tr h="736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"Березовская СОШ" (ИЦТ)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Роботехника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мехатроника / 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социальными проектами и социальное проектирование, волонтерское движение / 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"Биомедицина и фарма" / 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extLst>
                  <a:ext uri="{0D108BD9-81ED-4DB2-BD59-A6C34878D82A}">
                    <a16:rowId xmlns:a16="http://schemas.microsoft.com/office/drawing/2014/main" val="3944749173"/>
                  </a:ext>
                </a:extLst>
              </a:tr>
              <a:tr h="515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"Березовская НОШ" (ИЦТ)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роботехника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мехатроника / 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СПОРТИКА командные виды / 40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extLst>
                  <a:ext uri="{0D108BD9-81ED-4DB2-BD59-A6C34878D82A}">
                    <a16:rowId xmlns:a16="http://schemas.microsoft.com/office/drawing/2014/main" val="63165288"/>
                  </a:ext>
                </a:extLst>
              </a:tr>
              <a:tr h="915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Светловская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 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им.Солёнова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Б.А." (ИЦТ)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Роботехника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мехатроника / 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СПОРТИКА Командные виды спорта / 40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Арт-дизайн / 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extLst>
                  <a:ext uri="{0D108BD9-81ED-4DB2-BD59-A6C34878D82A}">
                    <a16:rowId xmlns:a16="http://schemas.microsoft.com/office/drawing/2014/main" val="1577203788"/>
                  </a:ext>
                </a:extLst>
              </a:tr>
              <a:tr h="682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"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Тегинская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 (ИЦТ)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СПОРТИКА Командные виды спорта/ 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Журналистика / 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extLst>
                  <a:ext uri="{0D108BD9-81ED-4DB2-BD59-A6C34878D82A}">
                    <a16:rowId xmlns:a16="http://schemas.microsoft.com/office/drawing/2014/main" val="3270557585"/>
                  </a:ext>
                </a:extLst>
              </a:tr>
              <a:tr h="682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 "Снежинка" (ИЦТ)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Роботехника и мехатроника / 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СПОРТИКА Футбол / 30 Шахматы и шашки / 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Театр / 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extLst>
                  <a:ext uri="{0D108BD9-81ED-4DB2-BD59-A6C34878D82A}">
                    <a16:rowId xmlns:a16="http://schemas.microsoft.com/office/drawing/2014/main" val="4098695864"/>
                  </a:ext>
                </a:extLst>
              </a:tr>
              <a:tr h="55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 "Березка" (ИЦТ)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Роботехника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мехатроника / 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СПОРТИКА командные виды спорта / 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 - дизайн - 30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extLst>
                  <a:ext uri="{0D108BD9-81ED-4DB2-BD59-A6C34878D82A}">
                    <a16:rowId xmlns:a16="http://schemas.microsoft.com/office/drawing/2014/main" val="3017852724"/>
                  </a:ext>
                </a:extLst>
              </a:tr>
              <a:tr h="22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 anchor="b"/>
                </a:tc>
                <a:extLst>
                  <a:ext uri="{0D108BD9-81ED-4DB2-BD59-A6C34878D82A}">
                    <a16:rowId xmlns:a16="http://schemas.microsoft.com/office/drawing/2014/main" val="2997497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238351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131</TotalTime>
  <Words>271</Words>
  <Application>Microsoft Office PowerPoint</Application>
  <PresentationFormat>Широкоэкранный</PresentationFormat>
  <Paragraphs>76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Метрополия</vt:lpstr>
      <vt:lpstr>МБУ ДО  «Игримский центр творчества»</vt:lpstr>
      <vt:lpstr>Реализуемые программы в рамках нац. проекта «Успех  каждого ребенка» 2020-2021 учебный год.</vt:lpstr>
      <vt:lpstr>Планируемые дополнительные места детей  2021-2022 учебный год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Игримский центр творчества</dc:title>
  <dc:creator>user</dc:creator>
  <cp:lastModifiedBy>МАУ "Образовательный центр"</cp:lastModifiedBy>
  <cp:revision>8</cp:revision>
  <dcterms:created xsi:type="dcterms:W3CDTF">2021-04-28T04:47:54Z</dcterms:created>
  <dcterms:modified xsi:type="dcterms:W3CDTF">2021-04-29T06:32:07Z</dcterms:modified>
</cp:coreProperties>
</file>