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8" r:id="rId4"/>
    <p:sldId id="279" r:id="rId5"/>
    <p:sldId id="280" r:id="rId6"/>
    <p:sldId id="282" r:id="rId7"/>
    <p:sldId id="281" r:id="rId8"/>
    <p:sldId id="28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8" r:id="rId17"/>
    <p:sldId id="267" r:id="rId18"/>
    <p:sldId id="266" r:id="rId19"/>
    <p:sldId id="269" r:id="rId20"/>
    <p:sldId id="270" r:id="rId21"/>
    <p:sldId id="272" r:id="rId22"/>
    <p:sldId id="274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54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13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07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99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94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4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95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01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68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06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0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88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194E-521B-445F-8E66-C3324AD4CC2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C06F-3152-445F-9F1D-A9B9040CF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16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18" Type="http://schemas.openxmlformats.org/officeDocument/2006/relationships/image" Target="../media/image86.jpeg"/><Relationship Id="rId3" Type="http://schemas.openxmlformats.org/officeDocument/2006/relationships/image" Target="../media/image71.jpeg"/><Relationship Id="rId21" Type="http://schemas.openxmlformats.org/officeDocument/2006/relationships/image" Target="../media/image89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17" Type="http://schemas.openxmlformats.org/officeDocument/2006/relationships/image" Target="../media/image85.jpeg"/><Relationship Id="rId2" Type="http://schemas.openxmlformats.org/officeDocument/2006/relationships/image" Target="../media/image2.jpeg"/><Relationship Id="rId16" Type="http://schemas.openxmlformats.org/officeDocument/2006/relationships/image" Target="../media/image84.jpeg"/><Relationship Id="rId20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19" Type="http://schemas.openxmlformats.org/officeDocument/2006/relationships/image" Target="../media/image87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08912" cy="7540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2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Игримская</a:t>
            </a:r>
            <a:r>
              <a:rPr lang="ru-RU" sz="1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средняя общеобразовательная школа №1 </a:t>
            </a:r>
          </a:p>
          <a:p>
            <a:pPr algn="ctr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Круглый стол 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«Проблемы, решения, результаты реализации новых программ в рамках федерального проекта «Успех каждого ребенка»</a:t>
            </a:r>
          </a:p>
          <a:p>
            <a:pPr algn="ctr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Тема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МедиаЦентр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.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Школьное ТВ»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Автор</a:t>
            </a:r>
          </a:p>
          <a:p>
            <a:r>
              <a:rPr lang="ru-RU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Домарова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 Наталья Николаевна</a:t>
            </a:r>
          </a:p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Педагог-организатор</a:t>
            </a:r>
          </a:p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Педагог дополнительного образования</a:t>
            </a:r>
          </a:p>
          <a:p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                             </a:t>
            </a: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</a:rPr>
              <a:t>                                                                                             31  мая 2022</a:t>
            </a:r>
          </a:p>
          <a:p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solidFill>
                <a:srgbClr val="0066FF"/>
              </a:solidFill>
            </a:endParaRPr>
          </a:p>
          <a:p>
            <a:pPr algn="ctr"/>
            <a:endParaRPr lang="ru-RU" b="1" dirty="0" smtClean="0">
              <a:solidFill>
                <a:srgbClr val="0066FF"/>
              </a:solidFill>
            </a:endParaRPr>
          </a:p>
          <a:p>
            <a:pPr algn="ctr"/>
            <a:endPara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FF"/>
              </a:solidFill>
              <a:effectLst/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FF"/>
              </a:solidFill>
            </a:endParaRPr>
          </a:p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FF"/>
              </a:solidFill>
              <a:effectLst/>
            </a:endParaRPr>
          </a:p>
        </p:txBody>
      </p:sp>
      <p:pic>
        <p:nvPicPr>
          <p:cNvPr id="3" name="Рисунок 2" descr="Логотип МедиаЦентр 2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005064"/>
            <a:ext cx="1929582" cy="15557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5544616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072" y="1968488"/>
            <a:ext cx="2556580" cy="45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6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810" y="764704"/>
            <a:ext cx="3197421" cy="5472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620687"/>
            <a:ext cx="3351933" cy="56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61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489" y="764704"/>
            <a:ext cx="3337989" cy="54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764705"/>
            <a:ext cx="317660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65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3"/>
            <a:ext cx="4464496" cy="4318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942" y="2420888"/>
            <a:ext cx="3961354" cy="39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92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4680520" cy="4277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0472" y="2265760"/>
            <a:ext cx="3949920" cy="39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4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595" y="404664"/>
            <a:ext cx="3241165" cy="26642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04665"/>
            <a:ext cx="4695492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41" y="3515413"/>
            <a:ext cx="3241166" cy="2778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075" y="2707575"/>
            <a:ext cx="3703262" cy="37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5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1" y="2060848"/>
            <a:ext cx="4275179" cy="4032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5"/>
            <a:ext cx="3816424" cy="39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62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32656"/>
            <a:ext cx="4824536" cy="47366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700984"/>
            <a:ext cx="3752352" cy="37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74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24" y="454337"/>
            <a:ext cx="2656408" cy="28100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54337"/>
            <a:ext cx="2670756" cy="3052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8079" y="3304903"/>
            <a:ext cx="2676525" cy="2676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37617"/>
            <a:ext cx="2589586" cy="2826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24" y="3299719"/>
            <a:ext cx="2676525" cy="2676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504" y="3264381"/>
            <a:ext cx="2711864" cy="27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31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332656"/>
            <a:ext cx="2852814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08920"/>
            <a:ext cx="3888432" cy="3888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32656"/>
            <a:ext cx="2581901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32656"/>
            <a:ext cx="2376264" cy="2531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780928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56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332656"/>
            <a:ext cx="8856984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условий 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выявления  и развития индивидуальных способностей  школьников  в командах «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МедиаЦентра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использованием  возможностей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различных направлений  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Журналистики 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727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24" y="404664"/>
            <a:ext cx="5255867" cy="2664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219" y="3548608"/>
            <a:ext cx="5266572" cy="2646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580567"/>
            <a:ext cx="2676525" cy="2676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3" y="404664"/>
            <a:ext cx="26765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4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12" y="611723"/>
            <a:ext cx="2935560" cy="2817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20688"/>
            <a:ext cx="2808312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" y="3739926"/>
            <a:ext cx="2862659" cy="2862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620688"/>
            <a:ext cx="1620115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492897"/>
            <a:ext cx="1728191" cy="1365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3" y="3789040"/>
            <a:ext cx="2266575" cy="187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149080"/>
            <a:ext cx="2232248" cy="21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635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5"/>
            <a:ext cx="3828877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04666"/>
            <a:ext cx="3765372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3501008"/>
            <a:ext cx="3815333" cy="2808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799" y="3501008"/>
            <a:ext cx="3728156" cy="280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3333" y="3356992"/>
            <a:ext cx="1037535" cy="14678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09845"/>
            <a:ext cx="1028767" cy="1455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808" y="209845"/>
            <a:ext cx="1058416" cy="14961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839" y="3356992"/>
            <a:ext cx="1037535" cy="14678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187" y="3212978"/>
            <a:ext cx="913652" cy="12914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876" y="3152333"/>
            <a:ext cx="999457" cy="14127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60648"/>
            <a:ext cx="1080120" cy="15281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88640"/>
            <a:ext cx="1152128" cy="15909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8412" y="3212976"/>
            <a:ext cx="925756" cy="13085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780928"/>
            <a:ext cx="865963" cy="12241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098" y="2132857"/>
            <a:ext cx="864958" cy="12241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0325" y="4941168"/>
            <a:ext cx="847739" cy="12241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941168"/>
            <a:ext cx="824455" cy="11654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44824"/>
            <a:ext cx="1008112" cy="711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88640"/>
            <a:ext cx="1296144" cy="9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634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32657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Программы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МедиаЦентр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«Авторы»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564904"/>
            <a:ext cx="3619626" cy="3619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564904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37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764704"/>
            <a:ext cx="8172400" cy="70480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в команде  +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Интерес к профессиям +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Этика  и право !</a:t>
            </a:r>
          </a:p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Информационные проекты +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Активная жизненная позиция +</a:t>
            </a:r>
          </a:p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Планирование  дел !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Архивные исследования +</a:t>
            </a:r>
          </a:p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Литературные конкурсы +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9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764704"/>
            <a:ext cx="7632848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Выбор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Авторы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Корреспонденты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Операторы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Режиссёры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Монтажёры</a:t>
            </a:r>
          </a:p>
          <a:p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добровольцы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Дизайнеры</a:t>
            </a:r>
          </a:p>
          <a:p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6127b738cb75b2ac99a36ab4fab82c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1560849" cy="1627268"/>
          </a:xfrm>
          <a:prstGeom prst="rect">
            <a:avLst/>
          </a:prstGeom>
        </p:spPr>
      </p:pic>
      <p:pic>
        <p:nvPicPr>
          <p:cNvPr id="8" name="Рисунок 7" descr="hello_html_m6f58d96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356992"/>
            <a:ext cx="2438405" cy="2295149"/>
          </a:xfrm>
          <a:prstGeom prst="rect">
            <a:avLst/>
          </a:prstGeom>
        </p:spPr>
      </p:pic>
      <p:pic>
        <p:nvPicPr>
          <p:cNvPr id="9" name="Рисунок 8" descr="569ba792863b51525006947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628800"/>
            <a:ext cx="126876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89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764704"/>
            <a:ext cx="7632848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Команды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Знайки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«Погода в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Игриме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«Детские вопросы»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«Мечта»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«Эврика»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«Тема»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«Жанр»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«Игрим1»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Началка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ОбъектиВы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fOqUdM-TBy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725144"/>
            <a:ext cx="864096" cy="647636"/>
          </a:xfrm>
          <a:prstGeom prst="rect">
            <a:avLst/>
          </a:prstGeom>
        </p:spPr>
      </p:pic>
      <p:pic>
        <p:nvPicPr>
          <p:cNvPr id="7" name="Рисунок 6" descr="ТЕМА 6В эмбле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05064"/>
            <a:ext cx="936104" cy="634725"/>
          </a:xfrm>
          <a:prstGeom prst="rect">
            <a:avLst/>
          </a:prstGeom>
        </p:spPr>
      </p:pic>
      <p:pic>
        <p:nvPicPr>
          <p:cNvPr id="8" name="Рисунок 7" descr="ЭВРИКА эмблема 6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326773"/>
            <a:ext cx="864096" cy="606283"/>
          </a:xfrm>
          <a:prstGeom prst="rect">
            <a:avLst/>
          </a:prstGeom>
        </p:spPr>
      </p:pic>
      <p:pic>
        <p:nvPicPr>
          <p:cNvPr id="9" name="Рисунок 8" descr="33923747_1027076084128308_7013172103872512000_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2636912"/>
            <a:ext cx="792088" cy="620377"/>
          </a:xfrm>
          <a:prstGeom prst="rect">
            <a:avLst/>
          </a:prstGeom>
        </p:spPr>
      </p:pic>
      <p:pic>
        <p:nvPicPr>
          <p:cNvPr id="10" name="Рисунок 9" descr="эмбл ПрессЦентр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855580"/>
            <a:ext cx="792088" cy="673769"/>
          </a:xfrm>
          <a:prstGeom prst="rect">
            <a:avLst/>
          </a:prstGeom>
        </p:spPr>
      </p:pic>
      <p:pic>
        <p:nvPicPr>
          <p:cNvPr id="11" name="Рисунок 10" descr="эмблема ОБЪЕКТиВ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1124744"/>
            <a:ext cx="772352" cy="606206"/>
          </a:xfrm>
          <a:prstGeom prst="rect">
            <a:avLst/>
          </a:prstGeom>
        </p:spPr>
      </p:pic>
      <p:pic>
        <p:nvPicPr>
          <p:cNvPr id="13" name="Рисунок 12" descr="творческая-черно-белая-счастливая-подмигивая-иллюстрация-вектора-14749417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5445224"/>
            <a:ext cx="792088" cy="5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89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764704"/>
            <a:ext cx="7632848" cy="78483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Теория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Авторское право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Актуальность и  оперативность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Выбор  темы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 в команде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Взаимозаменяемость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Ракурсы и свет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Архивные материалы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Традиции ( программа «Пресса»)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Программы для монтажа</a:t>
            </a:r>
          </a:p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Саморедактура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Шефы.</a:t>
            </a:r>
          </a:p>
          <a:p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ru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7676" y="476672"/>
            <a:ext cx="2416324" cy="2071135"/>
          </a:xfrm>
          <a:prstGeom prst="rect">
            <a:avLst/>
          </a:prstGeom>
        </p:spPr>
      </p:pic>
      <p:pic>
        <p:nvPicPr>
          <p:cNvPr id="7" name="Рисунок 6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852936"/>
            <a:ext cx="1700808" cy="1700808"/>
          </a:xfrm>
          <a:prstGeom prst="rect">
            <a:avLst/>
          </a:prstGeom>
        </p:spPr>
      </p:pic>
      <p:pic>
        <p:nvPicPr>
          <p:cNvPr id="9" name="Рисунок 8" descr="20160504160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797151"/>
            <a:ext cx="1656184" cy="163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89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764704"/>
            <a:ext cx="7632848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Практика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«Три вопроса о главном»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«Поэзия Подвига»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«Диалоги  с властью»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«Прадеды»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«Галерея талантов»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«Книга Открытий»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«Книга Живых Историй»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«Школьные новости»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«Повод  для гордости»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«Красная книга глазами детей»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«Крылья Пегаса»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«Моя Россия»</a:t>
            </a:r>
          </a:p>
          <a:p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_1ssZPcCabXKVLIXemfGAn0eTA4lqpyPB2H25V6GhLN8osGFTidfqANnzBruRBOz93_QXEMdE9Z9FLNqepEjfA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556792"/>
            <a:ext cx="980728" cy="980728"/>
          </a:xfrm>
          <a:prstGeom prst="rect">
            <a:avLst/>
          </a:prstGeom>
        </p:spPr>
      </p:pic>
      <p:pic>
        <p:nvPicPr>
          <p:cNvPr id="7" name="Рисунок 6" descr="0bxir5eyp7eit9zffHsXR6ubc8_gnl6mG_A2UxW0WFio96goOCDpz_fPbnECO-_1nWspE2f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988840"/>
            <a:ext cx="971550" cy="971550"/>
          </a:xfrm>
          <a:prstGeom prst="rect">
            <a:avLst/>
          </a:prstGeom>
        </p:spPr>
      </p:pic>
      <p:pic>
        <p:nvPicPr>
          <p:cNvPr id="8" name="Рисунок 7" descr="B0qr5n8etgFKdc4fNNG_s7a7m77rpsB5zucgXq2MHkQQN5-Pf5mfU7WQ9NC0_VW2M1ZMnUfxMoqisyGy91MvN-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2492896"/>
            <a:ext cx="1052736" cy="1052736"/>
          </a:xfrm>
          <a:prstGeom prst="rect">
            <a:avLst/>
          </a:prstGeom>
        </p:spPr>
      </p:pic>
      <p:pic>
        <p:nvPicPr>
          <p:cNvPr id="9" name="Рисунок 8" descr="h11UKm05fPsdtLt3hl0lOQtilIS_t3UMsWPJh8yS1ZOi2luRn-yShL1tQPWvFgYbSYWSW2zCFWwF9EbPbZUO4Yy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2852936"/>
            <a:ext cx="936104" cy="936104"/>
          </a:xfrm>
          <a:prstGeom prst="rect">
            <a:avLst/>
          </a:prstGeom>
        </p:spPr>
      </p:pic>
      <p:pic>
        <p:nvPicPr>
          <p:cNvPr id="11" name="Рисунок 10" descr="m-wqRMrlWO95j0c6rkP1pw7a3woKpYjkeQNtm50tlm2SwFQpNLxVzegPErfOC924avrnHEvagE8p7k_apSHxQS8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5" y="3284985"/>
            <a:ext cx="936103" cy="936103"/>
          </a:xfrm>
          <a:prstGeom prst="rect">
            <a:avLst/>
          </a:prstGeom>
        </p:spPr>
      </p:pic>
      <p:pic>
        <p:nvPicPr>
          <p:cNvPr id="12" name="Рисунок 11" descr="m9FqnDqPARBHtH0hxDhz9ZHRP_QFOmOaeeY05-Mz0V2DpSYxcxIxzrtC6Lr3DubzKAemskwC6GDRqre0-CwgaHF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3789039"/>
            <a:ext cx="1080120" cy="1088181"/>
          </a:xfrm>
          <a:prstGeom prst="rect">
            <a:avLst/>
          </a:prstGeom>
        </p:spPr>
      </p:pic>
      <p:pic>
        <p:nvPicPr>
          <p:cNvPr id="13" name="Рисунок 12" descr="mhKV_lXBktNkgnA42INRiojUOFji454srNsUAIi99X0diyuMHYiKs_1BAUSXNRJx3aSAeUn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4077072"/>
            <a:ext cx="980728" cy="980728"/>
          </a:xfrm>
          <a:prstGeom prst="rect">
            <a:avLst/>
          </a:prstGeom>
        </p:spPr>
      </p:pic>
      <p:pic>
        <p:nvPicPr>
          <p:cNvPr id="14" name="Рисунок 13" descr="OdS7KpSIjLswoFf3iDuSpNsZcZE42Xz_ihxA0aZdl0AFK5ufgr-4L2a9UiBLn45eUq4dIF-C_OPypOpyDoFM6F9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509120"/>
            <a:ext cx="908720" cy="908720"/>
          </a:xfrm>
          <a:prstGeom prst="rect">
            <a:avLst/>
          </a:prstGeom>
        </p:spPr>
      </p:pic>
      <p:pic>
        <p:nvPicPr>
          <p:cNvPr id="15" name="Рисунок 14" descr="qj2Kywxo8TWWIwn2C2hmEkP5htTEnR9Wev0u1H04Q8TkGa97YM_jFQVsR4OB2bae6mPhfOlxOebucHo1nu9fwhN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8344" y="5085184"/>
            <a:ext cx="1080120" cy="1080120"/>
          </a:xfrm>
          <a:prstGeom prst="rect">
            <a:avLst/>
          </a:prstGeom>
        </p:spPr>
      </p:pic>
      <p:pic>
        <p:nvPicPr>
          <p:cNvPr id="16" name="Рисунок 15" descr="tgaEmOoZq5YCoMSknVPmj0JqXc93txXl6JpwRgAhnFBryvVJbDzmhcV_oK-SSvD2ZPWoDBP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5589240"/>
            <a:ext cx="936104" cy="936104"/>
          </a:xfrm>
          <a:prstGeom prst="rect">
            <a:avLst/>
          </a:prstGeom>
        </p:spPr>
      </p:pic>
      <p:pic>
        <p:nvPicPr>
          <p:cNvPr id="17" name="Рисунок 16" descr="IExp7iPf6qSFye-sF4amEzQ8d6kZAUUKji1PVogVsr-OmcFOFJfh2LcB1Fd2uTrfafD5OR3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36096" y="5733256"/>
            <a:ext cx="936104" cy="927671"/>
          </a:xfrm>
          <a:prstGeom prst="rect">
            <a:avLst/>
          </a:prstGeom>
        </p:spPr>
      </p:pic>
      <p:pic>
        <p:nvPicPr>
          <p:cNvPr id="18" name="Рисунок 17" descr="lSfeL3qb9TuiborbOFXd1WNUosZhEDh3uZl9qa4C_kMFpws2dZ4iOfx8J2w9LcNqY1sO0gy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12360" y="1371218"/>
            <a:ext cx="936104" cy="939790"/>
          </a:xfrm>
          <a:prstGeom prst="rect">
            <a:avLst/>
          </a:prstGeom>
        </p:spPr>
      </p:pic>
      <p:pic>
        <p:nvPicPr>
          <p:cNvPr id="19" name="Рисунок 18" descr="Безымянный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980728"/>
            <a:ext cx="984126" cy="88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89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764704"/>
            <a:ext cx="7632848" cy="78483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Программы</a:t>
            </a:r>
          </a:p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Movavi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Video Editor 15|21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Movie Maker 2.6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VideoShow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Vegas 13.0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Wave Editor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YuoGut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Video Editor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Canva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Winamp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Excel  Word  Power Point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Adobe Photoshop CS5 (64 Bit)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Telegram  VK 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WhatsApp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9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402"/>
            <a:ext cx="12426101" cy="74430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04664"/>
            <a:ext cx="4680520" cy="1959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772" y="2060848"/>
            <a:ext cx="2592288" cy="43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606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280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Spasova</cp:lastModifiedBy>
  <cp:revision>29</cp:revision>
  <dcterms:created xsi:type="dcterms:W3CDTF">2022-05-29T10:21:09Z</dcterms:created>
  <dcterms:modified xsi:type="dcterms:W3CDTF">2022-05-30T13:46:17Z</dcterms:modified>
</cp:coreProperties>
</file>