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67" r:id="rId2"/>
    <p:sldId id="275" r:id="rId3"/>
    <p:sldId id="257" r:id="rId4"/>
    <p:sldId id="278" r:id="rId5"/>
    <p:sldId id="272" r:id="rId6"/>
    <p:sldId id="258" r:id="rId7"/>
    <p:sldId id="256" r:id="rId8"/>
    <p:sldId id="281" r:id="rId9"/>
    <p:sldId id="282" r:id="rId10"/>
    <p:sldId id="263" r:id="rId11"/>
    <p:sldId id="277" r:id="rId12"/>
    <p:sldId id="279" r:id="rId13"/>
    <p:sldId id="280" r:id="rId14"/>
    <p:sldId id="285" r:id="rId15"/>
    <p:sldId id="28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9343"/>
    <a:srgbClr val="90FC24"/>
    <a:srgbClr val="F9FEC8"/>
    <a:srgbClr val="F7FE9E"/>
    <a:srgbClr val="1C48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040" autoAdjust="0"/>
  </p:normalViewPr>
  <p:slideViewPr>
    <p:cSldViewPr>
      <p:cViewPr>
        <p:scale>
          <a:sx n="100" d="100"/>
          <a:sy n="100" d="100"/>
        </p:scale>
        <p:origin x="-432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809FB2-8302-4416-B74C-89B122EFED8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2A705D3-4FEC-414F-BE58-173314391B6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Услуги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Учителя-логопеда 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предоставляются по факту наличия такого специалиста в ДОУ: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Рекомендован21 ребенку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480719-9237-44AC-8DCF-E4BF743D0F4D}" type="parTrans" cxnId="{700E342D-C2CF-4836-9178-5AED1E6DBDFF}">
      <dgm:prSet/>
      <dgm:spPr/>
      <dgm:t>
        <a:bodyPr/>
        <a:lstStyle/>
        <a:p>
          <a:endParaRPr lang="ru-RU"/>
        </a:p>
      </dgm:t>
    </dgm:pt>
    <dgm:pt modelId="{40DC80E0-672F-4765-839C-0A093A8BBEDD}" type="sibTrans" cxnId="{700E342D-C2CF-4836-9178-5AED1E6DBDFF}">
      <dgm:prSet/>
      <dgm:spPr/>
      <dgm:t>
        <a:bodyPr/>
        <a:lstStyle/>
        <a:p>
          <a:endParaRPr lang="ru-RU"/>
        </a:p>
      </dgm:t>
    </dgm:pt>
    <dgm:pt modelId="{433DC6F3-DD4E-4615-AD2D-9CB8A9E1C33D}">
      <dgm:prSet phldrT="[Текст]" custT="1"/>
      <dgm:spPr/>
      <dgm:t>
        <a:bodyPr/>
        <a:lstStyle/>
        <a:p>
          <a:r>
            <a:rPr lang="ru-RU" sz="1400" b="1" u="sng" dirty="0" smtClean="0"/>
            <a:t>Учителем-логопедом проводится </a:t>
          </a:r>
          <a:r>
            <a:rPr lang="ru-RU" sz="1400" b="1" u="sng" dirty="0" err="1" smtClean="0"/>
            <a:t>коррекц.работа</a:t>
          </a:r>
          <a:r>
            <a:rPr lang="ru-RU" sz="1400" b="1" u="sng" dirty="0" smtClean="0"/>
            <a:t> в: </a:t>
          </a:r>
        </a:p>
        <a:p>
          <a:r>
            <a:rPr lang="ru-RU" sz="1400" b="1" u="sng" dirty="0" err="1" smtClean="0"/>
            <a:t>д</a:t>
          </a:r>
          <a:r>
            <a:rPr lang="ru-RU" sz="1400" b="1" u="sng" dirty="0" smtClean="0"/>
            <a:t>/с «Комарик» – 2;</a:t>
          </a:r>
        </a:p>
        <a:p>
          <a:r>
            <a:rPr lang="ru-RU" sz="1400" b="1" u="sng" dirty="0" err="1" smtClean="0"/>
            <a:t>д</a:t>
          </a:r>
          <a:r>
            <a:rPr lang="ru-RU" sz="1400" b="1" u="sng" dirty="0" smtClean="0"/>
            <a:t>/с «Снежинка» - 1;</a:t>
          </a:r>
        </a:p>
        <a:p>
          <a:r>
            <a:rPr lang="ru-RU" sz="1400" b="1" u="sng" dirty="0" err="1" smtClean="0"/>
            <a:t>д</a:t>
          </a:r>
          <a:r>
            <a:rPr lang="ru-RU" sz="1400" b="1" u="sng" dirty="0" smtClean="0"/>
            <a:t>/с «Малышок» - 2;  </a:t>
          </a:r>
        </a:p>
        <a:p>
          <a:r>
            <a:rPr lang="ru-RU" sz="1400" b="1" u="sng" dirty="0" err="1" smtClean="0"/>
            <a:t>д</a:t>
          </a:r>
          <a:r>
            <a:rPr lang="ru-RU" sz="1400" b="1" u="sng" dirty="0" smtClean="0"/>
            <a:t>/с «Кораблик» - 5; </a:t>
          </a:r>
        </a:p>
        <a:p>
          <a:r>
            <a:rPr lang="ru-RU" sz="1400" b="1" u="sng" dirty="0" err="1" smtClean="0"/>
            <a:t>д</a:t>
          </a:r>
          <a:r>
            <a:rPr lang="ru-RU" sz="1400" b="1" u="sng" dirty="0" smtClean="0"/>
            <a:t>/с «Берёзка» – 3; </a:t>
          </a:r>
        </a:p>
        <a:p>
          <a:r>
            <a:rPr lang="ru-RU" sz="1400" b="1" u="sng" dirty="0" err="1" smtClean="0"/>
            <a:t>д</a:t>
          </a:r>
          <a:r>
            <a:rPr lang="ru-RU" sz="1400" b="1" u="sng" dirty="0" smtClean="0"/>
            <a:t>/с «Оленёнок» – 6. </a:t>
          </a:r>
        </a:p>
      </dgm:t>
    </dgm:pt>
    <dgm:pt modelId="{9CC0745F-4E66-4742-8D05-3E7646768CFE}" type="parTrans" cxnId="{C9B2E671-00A2-48A8-B80E-8D1F4B11B6A1}">
      <dgm:prSet/>
      <dgm:spPr/>
      <dgm:t>
        <a:bodyPr/>
        <a:lstStyle/>
        <a:p>
          <a:endParaRPr lang="ru-RU"/>
        </a:p>
      </dgm:t>
    </dgm:pt>
    <dgm:pt modelId="{5B27560A-B683-4718-BBAA-0516A4F30698}" type="sibTrans" cxnId="{C9B2E671-00A2-48A8-B80E-8D1F4B11B6A1}">
      <dgm:prSet/>
      <dgm:spPr/>
      <dgm:t>
        <a:bodyPr/>
        <a:lstStyle/>
        <a:p>
          <a:endParaRPr lang="ru-RU"/>
        </a:p>
      </dgm:t>
    </dgm:pt>
    <dgm:pt modelId="{2EF3E929-5E01-4970-AA38-094C9B2CB993}">
      <dgm:prSet phldrT="[Текст]" custT="1"/>
      <dgm:spPr/>
      <dgm:t>
        <a:bodyPr/>
        <a:lstStyle/>
        <a:p>
          <a:pPr algn="ctr"/>
          <a:r>
            <a:rPr lang="ru-RU" sz="1400" b="1" u="sng" dirty="0" smtClean="0">
              <a:solidFill>
                <a:schemeClr val="bg1"/>
              </a:solidFill>
            </a:rPr>
            <a:t>Не оказываются корр.занятия логопеда:</a:t>
          </a:r>
        </a:p>
        <a:p>
          <a:pPr algn="l"/>
          <a:r>
            <a:rPr lang="ru-RU" sz="1400" b="1" u="sng" dirty="0" smtClean="0">
              <a:solidFill>
                <a:srgbClr val="FF0000"/>
              </a:solidFill>
            </a:rPr>
            <a:t>1.</a:t>
          </a:r>
          <a:r>
            <a:rPr lang="ru-RU" sz="1400" b="0" u="none" dirty="0" smtClean="0"/>
            <a:t>  3 ребенка-инвалида не посещают временно ДС, по причинам длительного лечения и реабилитации; </a:t>
          </a:r>
        </a:p>
        <a:p>
          <a:pPr algn="l"/>
          <a:r>
            <a:rPr lang="ru-RU" sz="1400" b="1" u="sng" dirty="0" smtClean="0">
              <a:solidFill>
                <a:srgbClr val="FF0000"/>
              </a:solidFill>
            </a:rPr>
            <a:t>2.</a:t>
          </a:r>
          <a:r>
            <a:rPr lang="ru-RU" sz="1400" b="0" u="none" dirty="0" smtClean="0"/>
            <a:t> 1 родитель ребенка-инвалида не принес заключение ТПМПК в ДОУ для создания спец.условий ; </a:t>
          </a:r>
        </a:p>
      </dgm:t>
    </dgm:pt>
    <dgm:pt modelId="{07AA0D99-CFB9-4181-90BE-0FE1405A7EC7}" type="parTrans" cxnId="{E868A27F-6643-4341-A27A-48B81B74C4C0}">
      <dgm:prSet/>
      <dgm:spPr/>
      <dgm:t>
        <a:bodyPr/>
        <a:lstStyle/>
        <a:p>
          <a:endParaRPr lang="ru-RU"/>
        </a:p>
      </dgm:t>
    </dgm:pt>
    <dgm:pt modelId="{24CD118F-7507-4DFF-A1B1-EAB0445156A8}" type="sibTrans" cxnId="{E868A27F-6643-4341-A27A-48B81B74C4C0}">
      <dgm:prSet/>
      <dgm:spPr/>
      <dgm:t>
        <a:bodyPr/>
        <a:lstStyle/>
        <a:p>
          <a:endParaRPr lang="ru-RU"/>
        </a:p>
      </dgm:t>
    </dgm:pt>
    <dgm:pt modelId="{9B0BACE2-1B1F-47B5-AEC5-957377B50FA8}" type="pres">
      <dgm:prSet presAssocID="{C5809FB2-8302-4416-B74C-89B122EFED8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309ADB-BD83-4504-97F9-9A0417287A04}" type="pres">
      <dgm:prSet presAssocID="{52A705D3-4FEC-414F-BE58-173314391B68}" presName="root1" presStyleCnt="0"/>
      <dgm:spPr/>
    </dgm:pt>
    <dgm:pt modelId="{F1824DE5-3C94-4DAB-8233-546DBBFB23B4}" type="pres">
      <dgm:prSet presAssocID="{52A705D3-4FEC-414F-BE58-173314391B68}" presName="LevelOneTextNode" presStyleLbl="node0" presStyleIdx="0" presStyleCnt="1" custScaleX="62015" custScaleY="161261" custLinFactNeighborX="3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3F9E37-AFF4-4F53-8092-7821D0040E2C}" type="pres">
      <dgm:prSet presAssocID="{52A705D3-4FEC-414F-BE58-173314391B68}" presName="level2hierChild" presStyleCnt="0"/>
      <dgm:spPr/>
    </dgm:pt>
    <dgm:pt modelId="{148B3CB3-9078-479D-A09C-7A583EA6BF63}" type="pres">
      <dgm:prSet presAssocID="{9CC0745F-4E66-4742-8D05-3E7646768CF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6A264C31-9DBF-4C6D-959D-8DFEC82B851D}" type="pres">
      <dgm:prSet presAssocID="{9CC0745F-4E66-4742-8D05-3E7646768CF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658E202-B123-4356-B142-23B1D3603357}" type="pres">
      <dgm:prSet presAssocID="{433DC6F3-DD4E-4615-AD2D-9CB8A9E1C33D}" presName="root2" presStyleCnt="0"/>
      <dgm:spPr/>
    </dgm:pt>
    <dgm:pt modelId="{63FA94E3-8FE7-4F7C-8250-92C5DB4B700A}" type="pres">
      <dgm:prSet presAssocID="{433DC6F3-DD4E-4615-AD2D-9CB8A9E1C33D}" presName="LevelTwoTextNode" presStyleLbl="node2" presStyleIdx="0" presStyleCnt="2" custScaleX="145051" custScaleY="140193" custLinFactNeighborX="-170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EB6F6D-D855-4871-84F9-49B1D0668C58}" type="pres">
      <dgm:prSet presAssocID="{433DC6F3-DD4E-4615-AD2D-9CB8A9E1C33D}" presName="level3hierChild" presStyleCnt="0"/>
      <dgm:spPr/>
    </dgm:pt>
    <dgm:pt modelId="{FA1DE382-ED21-46BB-AC71-EB8E369C23C7}" type="pres">
      <dgm:prSet presAssocID="{07AA0D99-CFB9-4181-90BE-0FE1405A7EC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2E7E24C6-8D7A-4F64-B2EF-644B2453D13E}" type="pres">
      <dgm:prSet presAssocID="{07AA0D99-CFB9-4181-90BE-0FE1405A7EC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AAF6DEC-744D-4DE2-B26A-2F6BD49ECD88}" type="pres">
      <dgm:prSet presAssocID="{2EF3E929-5E01-4970-AA38-094C9B2CB993}" presName="root2" presStyleCnt="0"/>
      <dgm:spPr/>
    </dgm:pt>
    <dgm:pt modelId="{6FA0A935-C99D-466B-9E95-D0227FA4BF84}" type="pres">
      <dgm:prSet presAssocID="{2EF3E929-5E01-4970-AA38-094C9B2CB993}" presName="LevelTwoTextNode" presStyleLbl="node2" presStyleIdx="1" presStyleCnt="2" custScaleX="147651" custScaleY="142500" custLinFactNeighborX="-16209" custLinFactNeighborY="-8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B4F375-4775-494C-9F0A-73B24699A2F4}" type="pres">
      <dgm:prSet presAssocID="{2EF3E929-5E01-4970-AA38-094C9B2CB993}" presName="level3hierChild" presStyleCnt="0"/>
      <dgm:spPr/>
    </dgm:pt>
  </dgm:ptLst>
  <dgm:cxnLst>
    <dgm:cxn modelId="{7D0EE1AC-9663-482E-8497-A5A1648E64F4}" type="presOf" srcId="{2EF3E929-5E01-4970-AA38-094C9B2CB993}" destId="{6FA0A935-C99D-466B-9E95-D0227FA4BF84}" srcOrd="0" destOrd="0" presId="urn:microsoft.com/office/officeart/2005/8/layout/hierarchy2"/>
    <dgm:cxn modelId="{9C5AE149-02E4-4CC5-882A-2D0D1D1DF87F}" type="presOf" srcId="{9CC0745F-4E66-4742-8D05-3E7646768CFE}" destId="{6A264C31-9DBF-4C6D-959D-8DFEC82B851D}" srcOrd="1" destOrd="0" presId="urn:microsoft.com/office/officeart/2005/8/layout/hierarchy2"/>
    <dgm:cxn modelId="{83925B9B-75A4-4CC2-8871-0737920C333C}" type="presOf" srcId="{9CC0745F-4E66-4742-8D05-3E7646768CFE}" destId="{148B3CB3-9078-479D-A09C-7A583EA6BF63}" srcOrd="0" destOrd="0" presId="urn:microsoft.com/office/officeart/2005/8/layout/hierarchy2"/>
    <dgm:cxn modelId="{AADDF92D-C740-4F60-9926-94E64372BC8F}" type="presOf" srcId="{52A705D3-4FEC-414F-BE58-173314391B68}" destId="{F1824DE5-3C94-4DAB-8233-546DBBFB23B4}" srcOrd="0" destOrd="0" presId="urn:microsoft.com/office/officeart/2005/8/layout/hierarchy2"/>
    <dgm:cxn modelId="{75F99F92-E259-4402-BDF8-42C8983D0AE1}" type="presOf" srcId="{433DC6F3-DD4E-4615-AD2D-9CB8A9E1C33D}" destId="{63FA94E3-8FE7-4F7C-8250-92C5DB4B700A}" srcOrd="0" destOrd="0" presId="urn:microsoft.com/office/officeart/2005/8/layout/hierarchy2"/>
    <dgm:cxn modelId="{C9B2E671-00A2-48A8-B80E-8D1F4B11B6A1}" srcId="{52A705D3-4FEC-414F-BE58-173314391B68}" destId="{433DC6F3-DD4E-4615-AD2D-9CB8A9E1C33D}" srcOrd="0" destOrd="0" parTransId="{9CC0745F-4E66-4742-8D05-3E7646768CFE}" sibTransId="{5B27560A-B683-4718-BBAA-0516A4F30698}"/>
    <dgm:cxn modelId="{700E342D-C2CF-4836-9178-5AED1E6DBDFF}" srcId="{C5809FB2-8302-4416-B74C-89B122EFED83}" destId="{52A705D3-4FEC-414F-BE58-173314391B68}" srcOrd="0" destOrd="0" parTransId="{FD480719-9237-44AC-8DCF-E4BF743D0F4D}" sibTransId="{40DC80E0-672F-4765-839C-0A093A8BBEDD}"/>
    <dgm:cxn modelId="{73BE91FA-0A6A-40F5-960D-E38425945616}" type="presOf" srcId="{C5809FB2-8302-4416-B74C-89B122EFED83}" destId="{9B0BACE2-1B1F-47B5-AEC5-957377B50FA8}" srcOrd="0" destOrd="0" presId="urn:microsoft.com/office/officeart/2005/8/layout/hierarchy2"/>
    <dgm:cxn modelId="{E868A27F-6643-4341-A27A-48B81B74C4C0}" srcId="{52A705D3-4FEC-414F-BE58-173314391B68}" destId="{2EF3E929-5E01-4970-AA38-094C9B2CB993}" srcOrd="1" destOrd="0" parTransId="{07AA0D99-CFB9-4181-90BE-0FE1405A7EC7}" sibTransId="{24CD118F-7507-4DFF-A1B1-EAB0445156A8}"/>
    <dgm:cxn modelId="{D7824EC7-12E2-44CE-861D-6C78DE1F6B48}" type="presOf" srcId="{07AA0D99-CFB9-4181-90BE-0FE1405A7EC7}" destId="{2E7E24C6-8D7A-4F64-B2EF-644B2453D13E}" srcOrd="1" destOrd="0" presId="urn:microsoft.com/office/officeart/2005/8/layout/hierarchy2"/>
    <dgm:cxn modelId="{37C56A2B-ACB2-49BF-BEE1-346037441343}" type="presOf" srcId="{07AA0D99-CFB9-4181-90BE-0FE1405A7EC7}" destId="{FA1DE382-ED21-46BB-AC71-EB8E369C23C7}" srcOrd="0" destOrd="0" presId="urn:microsoft.com/office/officeart/2005/8/layout/hierarchy2"/>
    <dgm:cxn modelId="{9444B823-8DD9-4086-A13F-BF5BA17E98AC}" type="presParOf" srcId="{9B0BACE2-1B1F-47B5-AEC5-957377B50FA8}" destId="{25309ADB-BD83-4504-97F9-9A0417287A04}" srcOrd="0" destOrd="0" presId="urn:microsoft.com/office/officeart/2005/8/layout/hierarchy2"/>
    <dgm:cxn modelId="{00AA81AC-FE9A-42B2-BCEC-055E6FCFD9C3}" type="presParOf" srcId="{25309ADB-BD83-4504-97F9-9A0417287A04}" destId="{F1824DE5-3C94-4DAB-8233-546DBBFB23B4}" srcOrd="0" destOrd="0" presId="urn:microsoft.com/office/officeart/2005/8/layout/hierarchy2"/>
    <dgm:cxn modelId="{C157893C-905B-4877-9E8F-B6C880392ADD}" type="presParOf" srcId="{25309ADB-BD83-4504-97F9-9A0417287A04}" destId="{D73F9E37-AFF4-4F53-8092-7821D0040E2C}" srcOrd="1" destOrd="0" presId="urn:microsoft.com/office/officeart/2005/8/layout/hierarchy2"/>
    <dgm:cxn modelId="{0CA41D6E-2D4C-4EE8-BA2B-D4B6A7929D5D}" type="presParOf" srcId="{D73F9E37-AFF4-4F53-8092-7821D0040E2C}" destId="{148B3CB3-9078-479D-A09C-7A583EA6BF63}" srcOrd="0" destOrd="0" presId="urn:microsoft.com/office/officeart/2005/8/layout/hierarchy2"/>
    <dgm:cxn modelId="{0ECD1D28-7A4A-47C9-9B9A-01EBC963DDD9}" type="presParOf" srcId="{148B3CB3-9078-479D-A09C-7A583EA6BF63}" destId="{6A264C31-9DBF-4C6D-959D-8DFEC82B851D}" srcOrd="0" destOrd="0" presId="urn:microsoft.com/office/officeart/2005/8/layout/hierarchy2"/>
    <dgm:cxn modelId="{0B39A76A-6C85-45FE-B428-92F30CAD5EE1}" type="presParOf" srcId="{D73F9E37-AFF4-4F53-8092-7821D0040E2C}" destId="{D658E202-B123-4356-B142-23B1D3603357}" srcOrd="1" destOrd="0" presId="urn:microsoft.com/office/officeart/2005/8/layout/hierarchy2"/>
    <dgm:cxn modelId="{BB52F649-8A3B-4EC8-BBCC-13043ABAC0D2}" type="presParOf" srcId="{D658E202-B123-4356-B142-23B1D3603357}" destId="{63FA94E3-8FE7-4F7C-8250-92C5DB4B700A}" srcOrd="0" destOrd="0" presId="urn:microsoft.com/office/officeart/2005/8/layout/hierarchy2"/>
    <dgm:cxn modelId="{709A95D9-7A2C-47AA-9962-6BBF6C10CAD5}" type="presParOf" srcId="{D658E202-B123-4356-B142-23B1D3603357}" destId="{59EB6F6D-D855-4871-84F9-49B1D0668C58}" srcOrd="1" destOrd="0" presId="urn:microsoft.com/office/officeart/2005/8/layout/hierarchy2"/>
    <dgm:cxn modelId="{FE86C187-74B1-469A-894A-DF3177CF30E2}" type="presParOf" srcId="{D73F9E37-AFF4-4F53-8092-7821D0040E2C}" destId="{FA1DE382-ED21-46BB-AC71-EB8E369C23C7}" srcOrd="2" destOrd="0" presId="urn:microsoft.com/office/officeart/2005/8/layout/hierarchy2"/>
    <dgm:cxn modelId="{C533E718-C3E7-4D2C-86E7-9B866A413A5F}" type="presParOf" srcId="{FA1DE382-ED21-46BB-AC71-EB8E369C23C7}" destId="{2E7E24C6-8D7A-4F64-B2EF-644B2453D13E}" srcOrd="0" destOrd="0" presId="urn:microsoft.com/office/officeart/2005/8/layout/hierarchy2"/>
    <dgm:cxn modelId="{EA964249-2FA4-43DC-83A0-EC413B2605CD}" type="presParOf" srcId="{D73F9E37-AFF4-4F53-8092-7821D0040E2C}" destId="{BAAF6DEC-744D-4DE2-B26A-2F6BD49ECD88}" srcOrd="3" destOrd="0" presId="urn:microsoft.com/office/officeart/2005/8/layout/hierarchy2"/>
    <dgm:cxn modelId="{F2DFA218-5FBA-4DDB-9D1A-003CC2BB091C}" type="presParOf" srcId="{BAAF6DEC-744D-4DE2-B26A-2F6BD49ECD88}" destId="{6FA0A935-C99D-466B-9E95-D0227FA4BF84}" srcOrd="0" destOrd="0" presId="urn:microsoft.com/office/officeart/2005/8/layout/hierarchy2"/>
    <dgm:cxn modelId="{6DE1BE81-47D4-426B-B5A6-0914F4FB6AEC}" type="presParOf" srcId="{BAAF6DEC-744D-4DE2-B26A-2F6BD49ECD88}" destId="{25B4F375-4775-494C-9F0A-73B24699A2F4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809FB2-8302-4416-B74C-89B122EFED8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2A705D3-4FEC-414F-BE58-173314391B68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Коррекционные занятия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учителя-дефектолога</a:t>
          </a:r>
        </a:p>
        <a:p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рекомендованы 13 обучающимся  ДОУ</a:t>
          </a:r>
        </a:p>
        <a:p>
          <a:r>
            <a:rPr lang="ru-RU" sz="20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(дети с ЗПР, РАС, УО) </a:t>
          </a:r>
          <a:endParaRPr lang="ru-RU" sz="20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480719-9237-44AC-8DCF-E4BF743D0F4D}" type="parTrans" cxnId="{700E342D-C2CF-4836-9178-5AED1E6DBDFF}">
      <dgm:prSet/>
      <dgm:spPr/>
      <dgm:t>
        <a:bodyPr/>
        <a:lstStyle/>
        <a:p>
          <a:endParaRPr lang="ru-RU"/>
        </a:p>
      </dgm:t>
    </dgm:pt>
    <dgm:pt modelId="{40DC80E0-672F-4765-839C-0A093A8BBEDD}" type="sibTrans" cxnId="{700E342D-C2CF-4836-9178-5AED1E6DBDFF}">
      <dgm:prSet/>
      <dgm:spPr/>
      <dgm:t>
        <a:bodyPr/>
        <a:lstStyle/>
        <a:p>
          <a:endParaRPr lang="ru-RU"/>
        </a:p>
      </dgm:t>
    </dgm:pt>
    <dgm:pt modelId="{2EF3E929-5E01-4970-AA38-094C9B2CB993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 оказываются услуги в: </a:t>
          </a:r>
        </a:p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/с «Малышок» – 2;</a:t>
          </a:r>
        </a:p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/с «Кораблик» - 2; </a:t>
          </a:r>
        </a:p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/с «Оленёнок» –4;</a:t>
          </a:r>
        </a:p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/с «Сказка» – 1; </a:t>
          </a:r>
        </a:p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/с «Снежинка» – 1; </a:t>
          </a:r>
        </a:p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/с «Комарик» – 2;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/с «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Рябинушка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» – 1. </a:t>
          </a:r>
        </a:p>
      </dgm:t>
    </dgm:pt>
    <dgm:pt modelId="{07AA0D99-CFB9-4181-90BE-0FE1405A7EC7}" type="parTrans" cxnId="{E868A27F-6643-4341-A27A-48B81B74C4C0}">
      <dgm:prSet/>
      <dgm:spPr/>
      <dgm:t>
        <a:bodyPr/>
        <a:lstStyle/>
        <a:p>
          <a:endParaRPr lang="ru-RU"/>
        </a:p>
      </dgm:t>
    </dgm:pt>
    <dgm:pt modelId="{24CD118F-7507-4DFF-A1B1-EAB0445156A8}" type="sibTrans" cxnId="{E868A27F-6643-4341-A27A-48B81B74C4C0}">
      <dgm:prSet/>
      <dgm:spPr/>
      <dgm:t>
        <a:bodyPr/>
        <a:lstStyle/>
        <a:p>
          <a:endParaRPr lang="ru-RU"/>
        </a:p>
      </dgm:t>
    </dgm:pt>
    <dgm:pt modelId="{9B0BACE2-1B1F-47B5-AEC5-957377B50FA8}" type="pres">
      <dgm:prSet presAssocID="{C5809FB2-8302-4416-B74C-89B122EFED8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309ADB-BD83-4504-97F9-9A0417287A04}" type="pres">
      <dgm:prSet presAssocID="{52A705D3-4FEC-414F-BE58-173314391B68}" presName="root1" presStyleCnt="0"/>
      <dgm:spPr/>
    </dgm:pt>
    <dgm:pt modelId="{F1824DE5-3C94-4DAB-8233-546DBBFB23B4}" type="pres">
      <dgm:prSet presAssocID="{52A705D3-4FEC-414F-BE58-173314391B68}" presName="LevelOneTextNode" presStyleLbl="node0" presStyleIdx="0" presStyleCnt="1" custScaleX="72220" custScaleY="202823" custLinFactNeighborX="3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3F9E37-AFF4-4F53-8092-7821D0040E2C}" type="pres">
      <dgm:prSet presAssocID="{52A705D3-4FEC-414F-BE58-173314391B68}" presName="level2hierChild" presStyleCnt="0"/>
      <dgm:spPr/>
    </dgm:pt>
    <dgm:pt modelId="{FA1DE382-ED21-46BB-AC71-EB8E369C23C7}" type="pres">
      <dgm:prSet presAssocID="{07AA0D99-CFB9-4181-90BE-0FE1405A7EC7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2E7E24C6-8D7A-4F64-B2EF-644B2453D13E}" type="pres">
      <dgm:prSet presAssocID="{07AA0D99-CFB9-4181-90BE-0FE1405A7EC7}" presName="connTx" presStyleLbl="parChTrans1D2" presStyleIdx="0" presStyleCnt="1"/>
      <dgm:spPr/>
      <dgm:t>
        <a:bodyPr/>
        <a:lstStyle/>
        <a:p>
          <a:endParaRPr lang="ru-RU"/>
        </a:p>
      </dgm:t>
    </dgm:pt>
    <dgm:pt modelId="{BAAF6DEC-744D-4DE2-B26A-2F6BD49ECD88}" type="pres">
      <dgm:prSet presAssocID="{2EF3E929-5E01-4970-AA38-094C9B2CB993}" presName="root2" presStyleCnt="0"/>
      <dgm:spPr/>
    </dgm:pt>
    <dgm:pt modelId="{6FA0A935-C99D-466B-9E95-D0227FA4BF84}" type="pres">
      <dgm:prSet presAssocID="{2EF3E929-5E01-4970-AA38-094C9B2CB993}" presName="LevelTwoTextNode" presStyleLbl="node2" presStyleIdx="0" presStyleCnt="1" custScaleX="107175" custScaleY="212512" custLinFactNeighborX="-10600" custLinFactNeighborY="-8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B4F375-4775-494C-9F0A-73B24699A2F4}" type="pres">
      <dgm:prSet presAssocID="{2EF3E929-5E01-4970-AA38-094C9B2CB993}" presName="level3hierChild" presStyleCnt="0"/>
      <dgm:spPr/>
    </dgm:pt>
  </dgm:ptLst>
  <dgm:cxnLst>
    <dgm:cxn modelId="{2CBB782A-2A47-4899-AB18-583AE55FA4B4}" type="presOf" srcId="{07AA0D99-CFB9-4181-90BE-0FE1405A7EC7}" destId="{FA1DE382-ED21-46BB-AC71-EB8E369C23C7}" srcOrd="0" destOrd="0" presId="urn:microsoft.com/office/officeart/2005/8/layout/hierarchy2"/>
    <dgm:cxn modelId="{60C5D9EC-63AF-422A-A957-500A65F1E10D}" type="presOf" srcId="{2EF3E929-5E01-4970-AA38-094C9B2CB993}" destId="{6FA0A935-C99D-466B-9E95-D0227FA4BF84}" srcOrd="0" destOrd="0" presId="urn:microsoft.com/office/officeart/2005/8/layout/hierarchy2"/>
    <dgm:cxn modelId="{6049D4C5-B8EB-455B-BA26-9BF3C78A7067}" type="presOf" srcId="{C5809FB2-8302-4416-B74C-89B122EFED83}" destId="{9B0BACE2-1B1F-47B5-AEC5-957377B50FA8}" srcOrd="0" destOrd="0" presId="urn:microsoft.com/office/officeart/2005/8/layout/hierarchy2"/>
    <dgm:cxn modelId="{D0FDA907-E855-4232-B29B-5D4E862AC726}" type="presOf" srcId="{07AA0D99-CFB9-4181-90BE-0FE1405A7EC7}" destId="{2E7E24C6-8D7A-4F64-B2EF-644B2453D13E}" srcOrd="1" destOrd="0" presId="urn:microsoft.com/office/officeart/2005/8/layout/hierarchy2"/>
    <dgm:cxn modelId="{D67BF3AF-91B6-48F9-96FE-BCCD2C6816EC}" type="presOf" srcId="{52A705D3-4FEC-414F-BE58-173314391B68}" destId="{F1824DE5-3C94-4DAB-8233-546DBBFB23B4}" srcOrd="0" destOrd="0" presId="urn:microsoft.com/office/officeart/2005/8/layout/hierarchy2"/>
    <dgm:cxn modelId="{700E342D-C2CF-4836-9178-5AED1E6DBDFF}" srcId="{C5809FB2-8302-4416-B74C-89B122EFED83}" destId="{52A705D3-4FEC-414F-BE58-173314391B68}" srcOrd="0" destOrd="0" parTransId="{FD480719-9237-44AC-8DCF-E4BF743D0F4D}" sibTransId="{40DC80E0-672F-4765-839C-0A093A8BBEDD}"/>
    <dgm:cxn modelId="{E868A27F-6643-4341-A27A-48B81B74C4C0}" srcId="{52A705D3-4FEC-414F-BE58-173314391B68}" destId="{2EF3E929-5E01-4970-AA38-094C9B2CB993}" srcOrd="0" destOrd="0" parTransId="{07AA0D99-CFB9-4181-90BE-0FE1405A7EC7}" sibTransId="{24CD118F-7507-4DFF-A1B1-EAB0445156A8}"/>
    <dgm:cxn modelId="{A04E1219-F48E-4183-91CF-9C09D1667F44}" type="presParOf" srcId="{9B0BACE2-1B1F-47B5-AEC5-957377B50FA8}" destId="{25309ADB-BD83-4504-97F9-9A0417287A04}" srcOrd="0" destOrd="0" presId="urn:microsoft.com/office/officeart/2005/8/layout/hierarchy2"/>
    <dgm:cxn modelId="{EB1E0CD5-CBC9-4828-9186-1419C3087E65}" type="presParOf" srcId="{25309ADB-BD83-4504-97F9-9A0417287A04}" destId="{F1824DE5-3C94-4DAB-8233-546DBBFB23B4}" srcOrd="0" destOrd="0" presId="urn:microsoft.com/office/officeart/2005/8/layout/hierarchy2"/>
    <dgm:cxn modelId="{986B0EAC-F21D-4D45-A9EB-C3D1EED075A1}" type="presParOf" srcId="{25309ADB-BD83-4504-97F9-9A0417287A04}" destId="{D73F9E37-AFF4-4F53-8092-7821D0040E2C}" srcOrd="1" destOrd="0" presId="urn:microsoft.com/office/officeart/2005/8/layout/hierarchy2"/>
    <dgm:cxn modelId="{761C66E3-EF7C-4C97-B02D-FCA90626FCCA}" type="presParOf" srcId="{D73F9E37-AFF4-4F53-8092-7821D0040E2C}" destId="{FA1DE382-ED21-46BB-AC71-EB8E369C23C7}" srcOrd="0" destOrd="0" presId="urn:microsoft.com/office/officeart/2005/8/layout/hierarchy2"/>
    <dgm:cxn modelId="{1A06118E-2EFC-453C-A310-C248184B1843}" type="presParOf" srcId="{FA1DE382-ED21-46BB-AC71-EB8E369C23C7}" destId="{2E7E24C6-8D7A-4F64-B2EF-644B2453D13E}" srcOrd="0" destOrd="0" presId="urn:microsoft.com/office/officeart/2005/8/layout/hierarchy2"/>
    <dgm:cxn modelId="{D4A9789F-3166-4199-92D5-C7E71BFA3512}" type="presParOf" srcId="{D73F9E37-AFF4-4F53-8092-7821D0040E2C}" destId="{BAAF6DEC-744D-4DE2-B26A-2F6BD49ECD88}" srcOrd="1" destOrd="0" presId="urn:microsoft.com/office/officeart/2005/8/layout/hierarchy2"/>
    <dgm:cxn modelId="{A055C8F3-D93B-4320-BF97-1DCDDF1ADDEA}" type="presParOf" srcId="{BAAF6DEC-744D-4DE2-B26A-2F6BD49ECD88}" destId="{6FA0A935-C99D-466B-9E95-D0227FA4BF84}" srcOrd="0" destOrd="0" presId="urn:microsoft.com/office/officeart/2005/8/layout/hierarchy2"/>
    <dgm:cxn modelId="{709C1A32-FDF9-472A-AAC6-1AFA477FF45D}" type="presParOf" srcId="{BAAF6DEC-744D-4DE2-B26A-2F6BD49ECD88}" destId="{25B4F375-4775-494C-9F0A-73B24699A2F4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09A577-E7FE-4DAB-BBA8-DB5B368C5CB6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D0260F3-17D8-47D1-AD46-E274F5ABE468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Ассистент (помощник) и его обязанности 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4E4927C-AB30-4357-BAA2-8781DF425AB2}" type="parTrans" cxnId="{DA6337CD-5F51-4157-8F5A-38DDD9D64D1D}">
      <dgm:prSet/>
      <dgm:spPr/>
      <dgm:t>
        <a:bodyPr/>
        <a:lstStyle/>
        <a:p>
          <a:endParaRPr lang="ru-RU"/>
        </a:p>
      </dgm:t>
    </dgm:pt>
    <dgm:pt modelId="{1718E792-B922-46FA-8382-1E05B51F0DD9}" type="sibTrans" cxnId="{DA6337CD-5F51-4157-8F5A-38DDD9D64D1D}">
      <dgm:prSet/>
      <dgm:spPr/>
      <dgm:t>
        <a:bodyPr/>
        <a:lstStyle/>
        <a:p>
          <a:endParaRPr lang="ru-RU"/>
        </a:p>
      </dgm:t>
    </dgm:pt>
    <dgm:pt modelId="{9F35B3F8-3B5E-43B5-A248-9C430059E098}">
      <dgm:prSet phldrT="[Текст]" custT="1"/>
      <dgm:spPr/>
      <dgm:t>
        <a:bodyPr/>
        <a:lstStyle/>
        <a:p>
          <a:r>
            <a:rPr lang="ru-RU" sz="1300" u="none" dirty="0" smtClean="0">
              <a:latin typeface="Times New Roman" pitchFamily="18" charset="0"/>
              <a:cs typeface="Times New Roman" pitchFamily="18" charset="0"/>
            </a:rPr>
            <a:t>Обеспечение доступа в здание ОО и предоставляемым в нем услугам. (передвигающийся на кресле-коляске). </a:t>
          </a:r>
          <a:endParaRPr lang="ru-RU" sz="1300" u="none" dirty="0">
            <a:latin typeface="Times New Roman" pitchFamily="18" charset="0"/>
            <a:cs typeface="Times New Roman" pitchFamily="18" charset="0"/>
          </a:endParaRPr>
        </a:p>
      </dgm:t>
    </dgm:pt>
    <dgm:pt modelId="{52313227-F1F6-454A-95F4-20C920ECF7BE}" type="parTrans" cxnId="{30A77359-16E7-4C87-90B9-CADFCD93038E}">
      <dgm:prSet/>
      <dgm:spPr/>
      <dgm:t>
        <a:bodyPr/>
        <a:lstStyle/>
        <a:p>
          <a:endParaRPr lang="ru-RU"/>
        </a:p>
      </dgm:t>
    </dgm:pt>
    <dgm:pt modelId="{6FAED145-BFAB-4627-A037-7FDC290893C2}" type="sibTrans" cxnId="{30A77359-16E7-4C87-90B9-CADFCD93038E}">
      <dgm:prSet/>
      <dgm:spPr/>
      <dgm:t>
        <a:bodyPr/>
        <a:lstStyle/>
        <a:p>
          <a:endParaRPr lang="ru-RU"/>
        </a:p>
      </dgm:t>
    </dgm:pt>
    <dgm:pt modelId="{09AEBE50-0485-4865-A97A-9BF13374B177}">
      <dgm:prSet phldrT="[Текст]"/>
      <dgm:spPr/>
      <dgm:t>
        <a:bodyPr/>
        <a:lstStyle/>
        <a:p>
          <a:r>
            <a:rPr lang="ru-RU" b="1" dirty="0" smtClean="0"/>
            <a:t>Алгоритм :    </a:t>
          </a:r>
          <a:endParaRPr lang="ru-RU" b="1" dirty="0"/>
        </a:p>
      </dgm:t>
    </dgm:pt>
    <dgm:pt modelId="{1E1694E1-8004-4A73-B5BA-B2A84B402269}" type="parTrans" cxnId="{8F4B34DA-4F13-4E0F-B79A-A4DF6CAD3C2F}">
      <dgm:prSet/>
      <dgm:spPr/>
      <dgm:t>
        <a:bodyPr/>
        <a:lstStyle/>
        <a:p>
          <a:endParaRPr lang="ru-RU"/>
        </a:p>
      </dgm:t>
    </dgm:pt>
    <dgm:pt modelId="{0FCFF174-9233-4696-9D25-794F6A8604EB}" type="sibTrans" cxnId="{8F4B34DA-4F13-4E0F-B79A-A4DF6CAD3C2F}">
      <dgm:prSet/>
      <dgm:spPr/>
      <dgm:t>
        <a:bodyPr/>
        <a:lstStyle/>
        <a:p>
          <a:endParaRPr lang="ru-RU"/>
        </a:p>
      </dgm:t>
    </dgm:pt>
    <dgm:pt modelId="{05B297AE-31DC-45F0-A4CA-639CF57AB8D8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Ставка Ассистента (помощника) вводится в штатное расписание ОО из расчета по 1 шт.ед. на каждые 1-6 обучающихся с ОВЗ (инвалидностью), на основании заключения </a:t>
          </a:r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ТПМПК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C781A9AE-9AD1-4A07-8872-342EB24783DB}" type="parTrans" cxnId="{57B61AEB-B37D-41AA-92A9-A07025153568}">
      <dgm:prSet/>
      <dgm:spPr/>
      <dgm:t>
        <a:bodyPr/>
        <a:lstStyle/>
        <a:p>
          <a:endParaRPr lang="ru-RU"/>
        </a:p>
      </dgm:t>
    </dgm:pt>
    <dgm:pt modelId="{856C3177-B181-4853-80A5-6E513BF40B41}" type="sibTrans" cxnId="{57B61AEB-B37D-41AA-92A9-A07025153568}">
      <dgm:prSet/>
      <dgm:spPr/>
      <dgm:t>
        <a:bodyPr/>
        <a:lstStyle/>
        <a:p>
          <a:endParaRPr lang="ru-RU"/>
        </a:p>
      </dgm:t>
    </dgm:pt>
    <dgm:pt modelId="{0D0ADCB9-B415-47EA-9A83-C2F46E00A371}">
      <dgm:prSet phldrT="[Текст]" custT="1"/>
      <dgm:spPr/>
      <dgm:t>
        <a:bodyPr/>
        <a:lstStyle/>
        <a:p>
          <a:r>
            <a:rPr lang="ru-RU" sz="1300" u="none" dirty="0" smtClean="0">
              <a:latin typeface="Times New Roman" pitchFamily="18" charset="0"/>
              <a:cs typeface="Times New Roman" pitchFamily="18" charset="0"/>
            </a:rPr>
            <a:t>Оказание помощи в использовании технических средств реабилитации; </a:t>
          </a:r>
          <a:endParaRPr lang="ru-RU" sz="1300" u="none" dirty="0">
            <a:latin typeface="Times New Roman" pitchFamily="18" charset="0"/>
            <a:cs typeface="Times New Roman" pitchFamily="18" charset="0"/>
          </a:endParaRPr>
        </a:p>
      </dgm:t>
    </dgm:pt>
    <dgm:pt modelId="{12273BDD-B82A-4653-BBD0-B140B50D494C}" type="parTrans" cxnId="{69459980-C912-49FA-B30B-14CD3372CFF9}">
      <dgm:prSet/>
      <dgm:spPr/>
      <dgm:t>
        <a:bodyPr/>
        <a:lstStyle/>
        <a:p>
          <a:endParaRPr lang="ru-RU"/>
        </a:p>
      </dgm:t>
    </dgm:pt>
    <dgm:pt modelId="{F0D37587-CE14-4055-B6BB-A9622857FA65}" type="sibTrans" cxnId="{69459980-C912-49FA-B30B-14CD3372CFF9}">
      <dgm:prSet/>
      <dgm:spPr/>
      <dgm:t>
        <a:bodyPr/>
        <a:lstStyle/>
        <a:p>
          <a:endParaRPr lang="ru-RU"/>
        </a:p>
      </dgm:t>
    </dgm:pt>
    <dgm:pt modelId="{B12695DD-7630-4FBC-A982-D6457F23CD5B}">
      <dgm:prSet phldrT="[Текст]" custT="1"/>
      <dgm:spPr/>
      <dgm:t>
        <a:bodyPr/>
        <a:lstStyle/>
        <a:p>
          <a:r>
            <a:rPr lang="ru-RU" sz="1300" u="none" dirty="0" smtClean="0">
              <a:latin typeface="Times New Roman" pitchFamily="18" charset="0"/>
              <a:cs typeface="Times New Roman" pitchFamily="18" charset="0"/>
            </a:rPr>
            <a:t>Оказание помощи в соблюдении санитарно-гигиенических требований на класс (при ограничении/отсутствии навыков самообслуживания); </a:t>
          </a:r>
          <a:endParaRPr lang="ru-RU" sz="1300" u="none" dirty="0">
            <a:latin typeface="Times New Roman" pitchFamily="18" charset="0"/>
            <a:cs typeface="Times New Roman" pitchFamily="18" charset="0"/>
          </a:endParaRPr>
        </a:p>
      </dgm:t>
    </dgm:pt>
    <dgm:pt modelId="{781C55E5-439B-452E-A430-1D1C4E941049}" type="parTrans" cxnId="{F89B6142-C371-48F4-80E3-76D78FD97CB9}">
      <dgm:prSet/>
      <dgm:spPr/>
      <dgm:t>
        <a:bodyPr/>
        <a:lstStyle/>
        <a:p>
          <a:endParaRPr lang="ru-RU"/>
        </a:p>
      </dgm:t>
    </dgm:pt>
    <dgm:pt modelId="{59E8C603-A263-45B1-9503-E5881622B0D5}" type="sibTrans" cxnId="{F89B6142-C371-48F4-80E3-76D78FD97CB9}">
      <dgm:prSet/>
      <dgm:spPr/>
      <dgm:t>
        <a:bodyPr/>
        <a:lstStyle/>
        <a:p>
          <a:endParaRPr lang="ru-RU"/>
        </a:p>
      </dgm:t>
    </dgm:pt>
    <dgm:pt modelId="{4B9D7575-25A4-4200-8DC7-B26120FDCD69}">
      <dgm:prSet phldrT="[Текст]" custT="1"/>
      <dgm:spPr/>
      <dgm:t>
        <a:bodyPr/>
        <a:lstStyle/>
        <a:p>
          <a:r>
            <a:rPr lang="ru-RU" sz="1300" u="none" dirty="0" smtClean="0">
              <a:latin typeface="Times New Roman" pitchFamily="18" charset="0"/>
              <a:cs typeface="Times New Roman" pitchFamily="18" charset="0"/>
            </a:rPr>
            <a:t>Оказание технической помощи по преодолению препятствий (передвигающихся на креслах-колясках). </a:t>
          </a:r>
          <a:endParaRPr lang="ru-RU" sz="1300" u="none" dirty="0">
            <a:latin typeface="Times New Roman" pitchFamily="18" charset="0"/>
            <a:cs typeface="Times New Roman" pitchFamily="18" charset="0"/>
          </a:endParaRPr>
        </a:p>
      </dgm:t>
    </dgm:pt>
    <dgm:pt modelId="{B6BCDC97-12A3-4B8B-8F22-CE71666B2637}" type="parTrans" cxnId="{87B8D2D9-A380-46C7-85AF-F6B802E8E0A9}">
      <dgm:prSet/>
      <dgm:spPr/>
      <dgm:t>
        <a:bodyPr/>
        <a:lstStyle/>
        <a:p>
          <a:endParaRPr lang="ru-RU"/>
        </a:p>
      </dgm:t>
    </dgm:pt>
    <dgm:pt modelId="{CD220836-4FB5-40FB-8498-EC5BEE493783}" type="sibTrans" cxnId="{87B8D2D9-A380-46C7-85AF-F6B802E8E0A9}">
      <dgm:prSet/>
      <dgm:spPr/>
      <dgm:t>
        <a:bodyPr/>
        <a:lstStyle/>
        <a:p>
          <a:endParaRPr lang="ru-RU"/>
        </a:p>
      </dgm:t>
    </dgm:pt>
    <dgm:pt modelId="{D2C23D02-C52D-4232-93CE-DE8617826A0C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Кандидатура на должность Ассистента (помощника) должна соответствовать квалификационным требованиям (Приказ Минтруда РФ от 12.04.17 г. №351н «Об утверждении профессионального стандарта «Ассистент (помощник) по оказанию технической помощи   инвалидам и лица с ОВЗ»); 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7D2F287E-ABDF-40D8-968C-88F28124DD83}" type="parTrans" cxnId="{027186DC-F79A-485B-95B5-2DE22A21612F}">
      <dgm:prSet/>
      <dgm:spPr/>
      <dgm:t>
        <a:bodyPr/>
        <a:lstStyle/>
        <a:p>
          <a:endParaRPr lang="ru-RU"/>
        </a:p>
      </dgm:t>
    </dgm:pt>
    <dgm:pt modelId="{8719BC4C-80F7-4337-8AC0-4C5034C81862}" type="sibTrans" cxnId="{027186DC-F79A-485B-95B5-2DE22A21612F}">
      <dgm:prSet/>
      <dgm:spPr/>
      <dgm:t>
        <a:bodyPr/>
        <a:lstStyle/>
        <a:p>
          <a:endParaRPr lang="ru-RU"/>
        </a:p>
      </dgm:t>
    </dgm:pt>
    <dgm:pt modelId="{CBED15D0-1A81-4B73-AD0C-9A51F20B99C7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Процедура трудоустройства регламентирована Трудовым кодексом РФ, с подготовкой полного пакета как при трудоустройстве (Трудовой договор, должностные инструкции, инструктаж  и пр.). 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F2D504E9-FFBF-4FA6-95FE-378757736CFF}" type="parTrans" cxnId="{795FD007-C985-4769-A3F2-5AB87A308D10}">
      <dgm:prSet/>
      <dgm:spPr/>
      <dgm:t>
        <a:bodyPr/>
        <a:lstStyle/>
        <a:p>
          <a:endParaRPr lang="ru-RU"/>
        </a:p>
      </dgm:t>
    </dgm:pt>
    <dgm:pt modelId="{94A9E5E6-9AFC-490F-AB0E-3B8A3F0C8F46}" type="sibTrans" cxnId="{795FD007-C985-4769-A3F2-5AB87A308D10}">
      <dgm:prSet/>
      <dgm:spPr/>
      <dgm:t>
        <a:bodyPr/>
        <a:lstStyle/>
        <a:p>
          <a:endParaRPr lang="ru-RU"/>
        </a:p>
      </dgm:t>
    </dgm:pt>
    <dgm:pt modelId="{969561F4-7D9D-499B-847E-79EFB482FADC}" type="pres">
      <dgm:prSet presAssocID="{FE09A577-E7FE-4DAB-BBA8-DB5B368C5C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C38F2C-F025-45CB-8A0D-6EF5E70D5DFF}" type="pres">
      <dgm:prSet presAssocID="{CD0260F3-17D8-47D1-AD46-E274F5ABE468}" presName="composite" presStyleCnt="0"/>
      <dgm:spPr/>
      <dgm:t>
        <a:bodyPr/>
        <a:lstStyle/>
        <a:p>
          <a:endParaRPr lang="ru-RU"/>
        </a:p>
      </dgm:t>
    </dgm:pt>
    <dgm:pt modelId="{A693577A-D861-4E88-8954-EF3814214145}" type="pres">
      <dgm:prSet presAssocID="{CD0260F3-17D8-47D1-AD46-E274F5ABE468}" presName="parentText" presStyleLbl="alignNode1" presStyleIdx="0" presStyleCnt="2" custScaleX="90566" custScaleY="936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76425-29EC-4A16-9466-CD9C9E0067DA}" type="pres">
      <dgm:prSet presAssocID="{CD0260F3-17D8-47D1-AD46-E274F5ABE468}" presName="descendantText" presStyleLbl="alignAcc1" presStyleIdx="0" presStyleCnt="2" custScaleX="99302" custScaleY="122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E71CA-934E-4660-9192-87CC0BDCB6BC}" type="pres">
      <dgm:prSet presAssocID="{1718E792-B922-46FA-8382-1E05B51F0DD9}" presName="sp" presStyleCnt="0"/>
      <dgm:spPr/>
      <dgm:t>
        <a:bodyPr/>
        <a:lstStyle/>
        <a:p>
          <a:endParaRPr lang="ru-RU"/>
        </a:p>
      </dgm:t>
    </dgm:pt>
    <dgm:pt modelId="{F89DF084-9E74-4986-9234-A156230E6D8A}" type="pres">
      <dgm:prSet presAssocID="{09AEBE50-0485-4865-A97A-9BF13374B177}" presName="composite" presStyleCnt="0"/>
      <dgm:spPr/>
      <dgm:t>
        <a:bodyPr/>
        <a:lstStyle/>
        <a:p>
          <a:endParaRPr lang="ru-RU"/>
        </a:p>
      </dgm:t>
    </dgm:pt>
    <dgm:pt modelId="{F8B7D84F-1F40-44D5-873A-11F62BD1F6C8}" type="pres">
      <dgm:prSet presAssocID="{09AEBE50-0485-4865-A97A-9BF13374B177}" presName="parentText" presStyleLbl="alignNode1" presStyleIdx="1" presStyleCnt="2" custScaleX="92337" custScaleY="109411" custLinFactNeighborY="232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D5A0A-703D-4B9D-8BC8-D96DCE419092}" type="pres">
      <dgm:prSet presAssocID="{09AEBE50-0485-4865-A97A-9BF13374B177}" presName="descendantText" presStyleLbl="alignAcc1" presStyleIdx="1" presStyleCnt="2" custScaleY="133102" custLinFactNeighborY="17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B97D48-936A-4425-B7E3-00F16AC3FB65}" type="presOf" srcId="{CBED15D0-1A81-4B73-AD0C-9A51F20B99C7}" destId="{F37D5A0A-703D-4B9D-8BC8-D96DCE419092}" srcOrd="0" destOrd="2" presId="urn:microsoft.com/office/officeart/2005/8/layout/chevron2"/>
    <dgm:cxn modelId="{56D42724-E8A8-4F1B-ACA5-AEE778E0C7FD}" type="presOf" srcId="{CD0260F3-17D8-47D1-AD46-E274F5ABE468}" destId="{A693577A-D861-4E88-8954-EF3814214145}" srcOrd="0" destOrd="0" presId="urn:microsoft.com/office/officeart/2005/8/layout/chevron2"/>
    <dgm:cxn modelId="{F89B6142-C371-48F4-80E3-76D78FD97CB9}" srcId="{CD0260F3-17D8-47D1-AD46-E274F5ABE468}" destId="{B12695DD-7630-4FBC-A982-D6457F23CD5B}" srcOrd="1" destOrd="0" parTransId="{781C55E5-439B-452E-A430-1D1C4E941049}" sibTransId="{59E8C603-A263-45B1-9503-E5881622B0D5}"/>
    <dgm:cxn modelId="{30A77359-16E7-4C87-90B9-CADFCD93038E}" srcId="{CD0260F3-17D8-47D1-AD46-E274F5ABE468}" destId="{9F35B3F8-3B5E-43B5-A248-9C430059E098}" srcOrd="2" destOrd="0" parTransId="{52313227-F1F6-454A-95F4-20C920ECF7BE}" sibTransId="{6FAED145-BFAB-4627-A037-7FDC290893C2}"/>
    <dgm:cxn modelId="{101FCD8C-7EF7-4C93-A434-FFEB32D96C80}" type="presOf" srcId="{05B297AE-31DC-45F0-A4CA-639CF57AB8D8}" destId="{F37D5A0A-703D-4B9D-8BC8-D96DCE419092}" srcOrd="0" destOrd="0" presId="urn:microsoft.com/office/officeart/2005/8/layout/chevron2"/>
    <dgm:cxn modelId="{027186DC-F79A-485B-95B5-2DE22A21612F}" srcId="{09AEBE50-0485-4865-A97A-9BF13374B177}" destId="{D2C23D02-C52D-4232-93CE-DE8617826A0C}" srcOrd="1" destOrd="0" parTransId="{7D2F287E-ABDF-40D8-968C-88F28124DD83}" sibTransId="{8719BC4C-80F7-4337-8AC0-4C5034C81862}"/>
    <dgm:cxn modelId="{7D51C7EA-A56E-49FB-91CB-A2A56D87D30C}" type="presOf" srcId="{0D0ADCB9-B415-47EA-9A83-C2F46E00A371}" destId="{52176425-29EC-4A16-9466-CD9C9E0067DA}" srcOrd="0" destOrd="0" presId="urn:microsoft.com/office/officeart/2005/8/layout/chevron2"/>
    <dgm:cxn modelId="{4196F544-3AD3-4829-AD7F-980F33D0D416}" type="presOf" srcId="{9F35B3F8-3B5E-43B5-A248-9C430059E098}" destId="{52176425-29EC-4A16-9466-CD9C9E0067DA}" srcOrd="0" destOrd="2" presId="urn:microsoft.com/office/officeart/2005/8/layout/chevron2"/>
    <dgm:cxn modelId="{69459980-C912-49FA-B30B-14CD3372CFF9}" srcId="{CD0260F3-17D8-47D1-AD46-E274F5ABE468}" destId="{0D0ADCB9-B415-47EA-9A83-C2F46E00A371}" srcOrd="0" destOrd="0" parTransId="{12273BDD-B82A-4653-BBD0-B140B50D494C}" sibTransId="{F0D37587-CE14-4055-B6BB-A9622857FA65}"/>
    <dgm:cxn modelId="{EF5C7F55-1C93-480F-9349-EF88D3744380}" type="presOf" srcId="{4B9D7575-25A4-4200-8DC7-B26120FDCD69}" destId="{52176425-29EC-4A16-9466-CD9C9E0067DA}" srcOrd="0" destOrd="3" presId="urn:microsoft.com/office/officeart/2005/8/layout/chevron2"/>
    <dgm:cxn modelId="{FA8521EB-2AA2-42CE-892E-2292DEFF4F7F}" type="presOf" srcId="{B12695DD-7630-4FBC-A982-D6457F23CD5B}" destId="{52176425-29EC-4A16-9466-CD9C9E0067DA}" srcOrd="0" destOrd="1" presId="urn:microsoft.com/office/officeart/2005/8/layout/chevron2"/>
    <dgm:cxn modelId="{8F4B34DA-4F13-4E0F-B79A-A4DF6CAD3C2F}" srcId="{FE09A577-E7FE-4DAB-BBA8-DB5B368C5CB6}" destId="{09AEBE50-0485-4865-A97A-9BF13374B177}" srcOrd="1" destOrd="0" parTransId="{1E1694E1-8004-4A73-B5BA-B2A84B402269}" sibTransId="{0FCFF174-9233-4696-9D25-794F6A8604EB}"/>
    <dgm:cxn modelId="{795FD007-C985-4769-A3F2-5AB87A308D10}" srcId="{09AEBE50-0485-4865-A97A-9BF13374B177}" destId="{CBED15D0-1A81-4B73-AD0C-9A51F20B99C7}" srcOrd="2" destOrd="0" parTransId="{F2D504E9-FFBF-4FA6-95FE-378757736CFF}" sibTransId="{94A9E5E6-9AFC-490F-AB0E-3B8A3F0C8F46}"/>
    <dgm:cxn modelId="{696D8A39-A874-426F-A701-BA5EE1874CCF}" type="presOf" srcId="{09AEBE50-0485-4865-A97A-9BF13374B177}" destId="{F8B7D84F-1F40-44D5-873A-11F62BD1F6C8}" srcOrd="0" destOrd="0" presId="urn:microsoft.com/office/officeart/2005/8/layout/chevron2"/>
    <dgm:cxn modelId="{1E05B8FC-1236-4FAB-B738-00EC52057272}" type="presOf" srcId="{D2C23D02-C52D-4232-93CE-DE8617826A0C}" destId="{F37D5A0A-703D-4B9D-8BC8-D96DCE419092}" srcOrd="0" destOrd="1" presId="urn:microsoft.com/office/officeart/2005/8/layout/chevron2"/>
    <dgm:cxn modelId="{57B61AEB-B37D-41AA-92A9-A07025153568}" srcId="{09AEBE50-0485-4865-A97A-9BF13374B177}" destId="{05B297AE-31DC-45F0-A4CA-639CF57AB8D8}" srcOrd="0" destOrd="0" parTransId="{C781A9AE-9AD1-4A07-8872-342EB24783DB}" sibTransId="{856C3177-B181-4853-80A5-6E513BF40B41}"/>
    <dgm:cxn modelId="{50127015-80EF-4982-805C-0D5B6864FA24}" type="presOf" srcId="{FE09A577-E7FE-4DAB-BBA8-DB5B368C5CB6}" destId="{969561F4-7D9D-499B-847E-79EFB482FADC}" srcOrd="0" destOrd="0" presId="urn:microsoft.com/office/officeart/2005/8/layout/chevron2"/>
    <dgm:cxn modelId="{DA6337CD-5F51-4157-8F5A-38DDD9D64D1D}" srcId="{FE09A577-E7FE-4DAB-BBA8-DB5B368C5CB6}" destId="{CD0260F3-17D8-47D1-AD46-E274F5ABE468}" srcOrd="0" destOrd="0" parTransId="{A4E4927C-AB30-4357-BAA2-8781DF425AB2}" sibTransId="{1718E792-B922-46FA-8382-1E05B51F0DD9}"/>
    <dgm:cxn modelId="{87B8D2D9-A380-46C7-85AF-F6B802E8E0A9}" srcId="{CD0260F3-17D8-47D1-AD46-E274F5ABE468}" destId="{4B9D7575-25A4-4200-8DC7-B26120FDCD69}" srcOrd="3" destOrd="0" parTransId="{B6BCDC97-12A3-4B8B-8F22-CE71666B2637}" sibTransId="{CD220836-4FB5-40FB-8498-EC5BEE493783}"/>
    <dgm:cxn modelId="{1A5F03B3-C775-48B5-A971-8E8D1CD96D34}" type="presParOf" srcId="{969561F4-7D9D-499B-847E-79EFB482FADC}" destId="{EBC38F2C-F025-45CB-8A0D-6EF5E70D5DFF}" srcOrd="0" destOrd="0" presId="urn:microsoft.com/office/officeart/2005/8/layout/chevron2"/>
    <dgm:cxn modelId="{9E376079-643F-4F79-8E83-D4F93AB8C8BD}" type="presParOf" srcId="{EBC38F2C-F025-45CB-8A0D-6EF5E70D5DFF}" destId="{A693577A-D861-4E88-8954-EF3814214145}" srcOrd="0" destOrd="0" presId="urn:microsoft.com/office/officeart/2005/8/layout/chevron2"/>
    <dgm:cxn modelId="{7D229015-360C-442E-910F-E9B4898F2A5A}" type="presParOf" srcId="{EBC38F2C-F025-45CB-8A0D-6EF5E70D5DFF}" destId="{52176425-29EC-4A16-9466-CD9C9E0067DA}" srcOrd="1" destOrd="0" presId="urn:microsoft.com/office/officeart/2005/8/layout/chevron2"/>
    <dgm:cxn modelId="{77624E99-59CF-47C4-82E1-7E1A33B836CC}" type="presParOf" srcId="{969561F4-7D9D-499B-847E-79EFB482FADC}" destId="{DC9E71CA-934E-4660-9192-87CC0BDCB6BC}" srcOrd="1" destOrd="0" presId="urn:microsoft.com/office/officeart/2005/8/layout/chevron2"/>
    <dgm:cxn modelId="{B63ACA98-478B-46AC-B86B-F5F5537ABAFC}" type="presParOf" srcId="{969561F4-7D9D-499B-847E-79EFB482FADC}" destId="{F89DF084-9E74-4986-9234-A156230E6D8A}" srcOrd="2" destOrd="0" presId="urn:microsoft.com/office/officeart/2005/8/layout/chevron2"/>
    <dgm:cxn modelId="{FA20DE76-B34D-43E0-80F2-D0D6FBFF0549}" type="presParOf" srcId="{F89DF084-9E74-4986-9234-A156230E6D8A}" destId="{F8B7D84F-1F40-44D5-873A-11F62BD1F6C8}" srcOrd="0" destOrd="0" presId="urn:microsoft.com/office/officeart/2005/8/layout/chevron2"/>
    <dgm:cxn modelId="{D2AD925D-D1E7-4609-8D55-604DCCEC8C88}" type="presParOf" srcId="{F89DF084-9E74-4986-9234-A156230E6D8A}" destId="{F37D5A0A-703D-4B9D-8BC8-D96DCE419092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31E9B0-B209-4154-941F-B394E757C172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5D29B09-F21C-4007-9CBD-FD9C4E0232C5}">
      <dgm:prSet phldrT="[Текст]"/>
      <dgm:spPr/>
      <dgm:t>
        <a:bodyPr/>
        <a:lstStyle/>
        <a:p>
          <a:r>
            <a:rPr lang="ru-RU" dirty="0" smtClean="0"/>
            <a:t>Ассистент (помощник)</a:t>
          </a:r>
          <a:endParaRPr lang="ru-RU" dirty="0"/>
        </a:p>
      </dgm:t>
    </dgm:pt>
    <dgm:pt modelId="{A6C21D30-CD4F-4BEF-A3DF-5A9225B221DD}" type="parTrans" cxnId="{7A82DFB5-63C4-486B-A4E4-2E3AA8F5D814}">
      <dgm:prSet/>
      <dgm:spPr/>
      <dgm:t>
        <a:bodyPr/>
        <a:lstStyle/>
        <a:p>
          <a:endParaRPr lang="ru-RU"/>
        </a:p>
      </dgm:t>
    </dgm:pt>
    <dgm:pt modelId="{80B769B3-F593-44D0-AF83-F8A8B6300948}" type="sibTrans" cxnId="{7A82DFB5-63C4-486B-A4E4-2E3AA8F5D814}">
      <dgm:prSet/>
      <dgm:spPr/>
      <dgm:t>
        <a:bodyPr/>
        <a:lstStyle/>
        <a:p>
          <a:endParaRPr lang="ru-RU"/>
        </a:p>
      </dgm:t>
    </dgm:pt>
    <dgm:pt modelId="{64327FDA-BF81-4C42-9E6D-E39992368DD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Рекомендован 2 обучающимся по АООП с НОДА (дети-инвалиды колясочники в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/с «Кораблик»).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AC537B8-EEF9-45ED-A46F-10A086DF357D}" type="parTrans" cxnId="{BBA0C235-BA77-4D2B-823E-A00D7A059254}">
      <dgm:prSet/>
      <dgm:spPr/>
      <dgm:t>
        <a:bodyPr/>
        <a:lstStyle/>
        <a:p>
          <a:endParaRPr lang="ru-RU"/>
        </a:p>
      </dgm:t>
    </dgm:pt>
    <dgm:pt modelId="{3CE2F753-62A7-43C4-AB26-CFA64898923B}" type="sibTrans" cxnId="{BBA0C235-BA77-4D2B-823E-A00D7A059254}">
      <dgm:prSet/>
      <dgm:spPr/>
      <dgm:t>
        <a:bodyPr/>
        <a:lstStyle/>
        <a:p>
          <a:endParaRPr lang="ru-RU"/>
        </a:p>
      </dgm:t>
    </dgm:pt>
    <dgm:pt modelId="{6B7E546E-AC16-43C9-B07B-5FAB72072070}">
      <dgm:prSet phldrT="[Текст]" custT="1"/>
      <dgm:spPr/>
      <dgm:t>
        <a:bodyPr/>
        <a:lstStyle/>
        <a:p>
          <a:pPr marL="628650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 marL="628650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 marL="628650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1. Ставка Ассистента (помощника) в ДОУ не введена. </a:t>
          </a:r>
        </a:p>
        <a:p>
          <a:pPr marL="628650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2. Услугу детям-инвалидам оказывает младший воспитатель с возложением обязанностей по сопровождению и передвижению. </a:t>
          </a:r>
        </a:p>
        <a:p>
          <a:pPr marL="0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 marL="542925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 marL="361950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966421B-B301-42FE-9BD4-A93A0660FEF4}" type="parTrans" cxnId="{33D1295B-7EEB-4419-B8D8-D42DEDC55128}">
      <dgm:prSet/>
      <dgm:spPr/>
      <dgm:t>
        <a:bodyPr/>
        <a:lstStyle/>
        <a:p>
          <a:endParaRPr lang="ru-RU"/>
        </a:p>
      </dgm:t>
    </dgm:pt>
    <dgm:pt modelId="{CAC9FF9C-D23B-4AEF-B683-472F3991C211}" type="sibTrans" cxnId="{33D1295B-7EEB-4419-B8D8-D42DEDC55128}">
      <dgm:prSet/>
      <dgm:spPr/>
      <dgm:t>
        <a:bodyPr/>
        <a:lstStyle/>
        <a:p>
          <a:endParaRPr lang="ru-RU"/>
        </a:p>
      </dgm:t>
    </dgm:pt>
    <dgm:pt modelId="{B7C2F987-0DA2-4E5A-823B-9ECF4205F518}" type="pres">
      <dgm:prSet presAssocID="{9D31E9B0-B209-4154-941F-B394E757C17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5246A20-0137-4D73-8933-97277E27D076}" type="pres">
      <dgm:prSet presAssocID="{B5D29B09-F21C-4007-9CBD-FD9C4E0232C5}" presName="posSpace" presStyleCnt="0"/>
      <dgm:spPr/>
    </dgm:pt>
    <dgm:pt modelId="{0E3C5150-657A-4C56-A4D2-8FDA6BF8F1DD}" type="pres">
      <dgm:prSet presAssocID="{B5D29B09-F21C-4007-9CBD-FD9C4E0232C5}" presName="vertFlow" presStyleCnt="0"/>
      <dgm:spPr/>
    </dgm:pt>
    <dgm:pt modelId="{6EA0A59D-C869-4DBB-8F6A-58DF470AB62D}" type="pres">
      <dgm:prSet presAssocID="{B5D29B09-F21C-4007-9CBD-FD9C4E0232C5}" presName="topSpace" presStyleCnt="0"/>
      <dgm:spPr/>
    </dgm:pt>
    <dgm:pt modelId="{D4042339-C2CA-4F3B-9AF7-8117C18BB998}" type="pres">
      <dgm:prSet presAssocID="{B5D29B09-F21C-4007-9CBD-FD9C4E0232C5}" presName="firstComp" presStyleCnt="0"/>
      <dgm:spPr/>
    </dgm:pt>
    <dgm:pt modelId="{3F749DB5-62E2-4797-9C5A-449F4BA38634}" type="pres">
      <dgm:prSet presAssocID="{B5D29B09-F21C-4007-9CBD-FD9C4E0232C5}" presName="firstChild" presStyleLbl="bgAccFollowNode1" presStyleIdx="0" presStyleCnt="2" custScaleX="102963" custScaleY="42841" custLinFactNeighborX="-9801" custLinFactNeighborY="-26660"/>
      <dgm:spPr/>
      <dgm:t>
        <a:bodyPr/>
        <a:lstStyle/>
        <a:p>
          <a:endParaRPr lang="ru-RU"/>
        </a:p>
      </dgm:t>
    </dgm:pt>
    <dgm:pt modelId="{94B4E02B-CC94-47DB-847D-427D94B2E2CA}" type="pres">
      <dgm:prSet presAssocID="{B5D29B09-F21C-4007-9CBD-FD9C4E0232C5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36084-7733-45C6-8329-3BC618EE3356}" type="pres">
      <dgm:prSet presAssocID="{6B7E546E-AC16-43C9-B07B-5FAB72072070}" presName="comp" presStyleCnt="0"/>
      <dgm:spPr/>
    </dgm:pt>
    <dgm:pt modelId="{D9AF6DBD-5B7A-4F30-B4ED-2103471D46A0}" type="pres">
      <dgm:prSet presAssocID="{6B7E546E-AC16-43C9-B07B-5FAB72072070}" presName="child" presStyleLbl="bgAccFollowNode1" presStyleIdx="1" presStyleCnt="2" custScaleX="114522" custScaleY="61139" custLinFactNeighborX="-14661" custLinFactNeighborY="-26660"/>
      <dgm:spPr/>
      <dgm:t>
        <a:bodyPr/>
        <a:lstStyle/>
        <a:p>
          <a:endParaRPr lang="ru-RU"/>
        </a:p>
      </dgm:t>
    </dgm:pt>
    <dgm:pt modelId="{23E3BABB-D9DE-419C-B8FF-DD39E7A3D30A}" type="pres">
      <dgm:prSet presAssocID="{6B7E546E-AC16-43C9-B07B-5FAB72072070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11138-B368-4CFA-AA96-B2AA0EC90EEC}" type="pres">
      <dgm:prSet presAssocID="{B5D29B09-F21C-4007-9CBD-FD9C4E0232C5}" presName="negSpace" presStyleCnt="0"/>
      <dgm:spPr/>
    </dgm:pt>
    <dgm:pt modelId="{0B2E83A9-DE02-4333-B869-C268874DB011}" type="pres">
      <dgm:prSet presAssocID="{B5D29B09-F21C-4007-9CBD-FD9C4E0232C5}" presName="circle" presStyleLbl="node1" presStyleIdx="0" presStyleCnt="1" custScaleX="77118" custScaleY="84399" custLinFactNeighborX="-36450"/>
      <dgm:spPr/>
      <dgm:t>
        <a:bodyPr/>
        <a:lstStyle/>
        <a:p>
          <a:endParaRPr lang="ru-RU"/>
        </a:p>
      </dgm:t>
    </dgm:pt>
  </dgm:ptLst>
  <dgm:cxnLst>
    <dgm:cxn modelId="{7A82DFB5-63C4-486B-A4E4-2E3AA8F5D814}" srcId="{9D31E9B0-B209-4154-941F-B394E757C172}" destId="{B5D29B09-F21C-4007-9CBD-FD9C4E0232C5}" srcOrd="0" destOrd="0" parTransId="{A6C21D30-CD4F-4BEF-A3DF-5A9225B221DD}" sibTransId="{80B769B3-F593-44D0-AF83-F8A8B6300948}"/>
    <dgm:cxn modelId="{06CE33E8-FDBD-49A2-A153-F5DE8376E53E}" type="presOf" srcId="{64327FDA-BF81-4C42-9E6D-E39992368DD4}" destId="{3F749DB5-62E2-4797-9C5A-449F4BA38634}" srcOrd="0" destOrd="0" presId="urn:microsoft.com/office/officeart/2005/8/layout/hList9"/>
    <dgm:cxn modelId="{2224B70D-B097-4788-A12F-E41BD4BEFF11}" type="presOf" srcId="{64327FDA-BF81-4C42-9E6D-E39992368DD4}" destId="{94B4E02B-CC94-47DB-847D-427D94B2E2CA}" srcOrd="1" destOrd="0" presId="urn:microsoft.com/office/officeart/2005/8/layout/hList9"/>
    <dgm:cxn modelId="{E6B6A6F6-6687-4163-9EBC-9088E2723D41}" type="presOf" srcId="{B5D29B09-F21C-4007-9CBD-FD9C4E0232C5}" destId="{0B2E83A9-DE02-4333-B869-C268874DB011}" srcOrd="0" destOrd="0" presId="urn:microsoft.com/office/officeart/2005/8/layout/hList9"/>
    <dgm:cxn modelId="{47CA1357-95D6-4B3B-8F68-A07D261A4343}" type="presOf" srcId="{6B7E546E-AC16-43C9-B07B-5FAB72072070}" destId="{D9AF6DBD-5B7A-4F30-B4ED-2103471D46A0}" srcOrd="0" destOrd="0" presId="urn:microsoft.com/office/officeart/2005/8/layout/hList9"/>
    <dgm:cxn modelId="{BBA0C235-BA77-4D2B-823E-A00D7A059254}" srcId="{B5D29B09-F21C-4007-9CBD-FD9C4E0232C5}" destId="{64327FDA-BF81-4C42-9E6D-E39992368DD4}" srcOrd="0" destOrd="0" parTransId="{0AC537B8-EEF9-45ED-A46F-10A086DF357D}" sibTransId="{3CE2F753-62A7-43C4-AB26-CFA64898923B}"/>
    <dgm:cxn modelId="{37DAE294-F329-4023-A2F1-8A3420034AE8}" type="presOf" srcId="{6B7E546E-AC16-43C9-B07B-5FAB72072070}" destId="{23E3BABB-D9DE-419C-B8FF-DD39E7A3D30A}" srcOrd="1" destOrd="0" presId="urn:microsoft.com/office/officeart/2005/8/layout/hList9"/>
    <dgm:cxn modelId="{33D1295B-7EEB-4419-B8D8-D42DEDC55128}" srcId="{B5D29B09-F21C-4007-9CBD-FD9C4E0232C5}" destId="{6B7E546E-AC16-43C9-B07B-5FAB72072070}" srcOrd="1" destOrd="0" parTransId="{3966421B-B301-42FE-9BD4-A93A0660FEF4}" sibTransId="{CAC9FF9C-D23B-4AEF-B683-472F3991C211}"/>
    <dgm:cxn modelId="{B5F4EEE5-030A-4737-84F8-17E1F8960D11}" type="presOf" srcId="{9D31E9B0-B209-4154-941F-B394E757C172}" destId="{B7C2F987-0DA2-4E5A-823B-9ECF4205F518}" srcOrd="0" destOrd="0" presId="urn:microsoft.com/office/officeart/2005/8/layout/hList9"/>
    <dgm:cxn modelId="{D3EDF3C3-14FE-4370-BAD2-7C4EF1AB03DD}" type="presParOf" srcId="{B7C2F987-0DA2-4E5A-823B-9ECF4205F518}" destId="{95246A20-0137-4D73-8933-97277E27D076}" srcOrd="0" destOrd="0" presId="urn:microsoft.com/office/officeart/2005/8/layout/hList9"/>
    <dgm:cxn modelId="{19EFA1E4-2AF9-415A-81C1-24517B01875A}" type="presParOf" srcId="{B7C2F987-0DA2-4E5A-823B-9ECF4205F518}" destId="{0E3C5150-657A-4C56-A4D2-8FDA6BF8F1DD}" srcOrd="1" destOrd="0" presId="urn:microsoft.com/office/officeart/2005/8/layout/hList9"/>
    <dgm:cxn modelId="{DBA9045A-2D62-4EA2-8DB9-4AFA8FEDA5DB}" type="presParOf" srcId="{0E3C5150-657A-4C56-A4D2-8FDA6BF8F1DD}" destId="{6EA0A59D-C869-4DBB-8F6A-58DF470AB62D}" srcOrd="0" destOrd="0" presId="urn:microsoft.com/office/officeart/2005/8/layout/hList9"/>
    <dgm:cxn modelId="{6A053450-2DE5-4218-98B2-A2179E8404E6}" type="presParOf" srcId="{0E3C5150-657A-4C56-A4D2-8FDA6BF8F1DD}" destId="{D4042339-C2CA-4F3B-9AF7-8117C18BB998}" srcOrd="1" destOrd="0" presId="urn:microsoft.com/office/officeart/2005/8/layout/hList9"/>
    <dgm:cxn modelId="{AF80EC0C-0CD3-4670-AADF-721848923D29}" type="presParOf" srcId="{D4042339-C2CA-4F3B-9AF7-8117C18BB998}" destId="{3F749DB5-62E2-4797-9C5A-449F4BA38634}" srcOrd="0" destOrd="0" presId="urn:microsoft.com/office/officeart/2005/8/layout/hList9"/>
    <dgm:cxn modelId="{29B9FCB3-6213-4213-9B48-E94ED2D6942F}" type="presParOf" srcId="{D4042339-C2CA-4F3B-9AF7-8117C18BB998}" destId="{94B4E02B-CC94-47DB-847D-427D94B2E2CA}" srcOrd="1" destOrd="0" presId="urn:microsoft.com/office/officeart/2005/8/layout/hList9"/>
    <dgm:cxn modelId="{BB6D1D5A-7B4C-4B42-8A82-1F732F0CE62D}" type="presParOf" srcId="{0E3C5150-657A-4C56-A4D2-8FDA6BF8F1DD}" destId="{DDF36084-7733-45C6-8329-3BC618EE3356}" srcOrd="2" destOrd="0" presId="urn:microsoft.com/office/officeart/2005/8/layout/hList9"/>
    <dgm:cxn modelId="{3D6A4DCD-4858-482A-9F89-BD9334312BED}" type="presParOf" srcId="{DDF36084-7733-45C6-8329-3BC618EE3356}" destId="{D9AF6DBD-5B7A-4F30-B4ED-2103471D46A0}" srcOrd="0" destOrd="0" presId="urn:microsoft.com/office/officeart/2005/8/layout/hList9"/>
    <dgm:cxn modelId="{DC1375AD-B05E-4F4D-AC74-E224CD9067E0}" type="presParOf" srcId="{DDF36084-7733-45C6-8329-3BC618EE3356}" destId="{23E3BABB-D9DE-419C-B8FF-DD39E7A3D30A}" srcOrd="1" destOrd="0" presId="urn:microsoft.com/office/officeart/2005/8/layout/hList9"/>
    <dgm:cxn modelId="{0862FAA6-6406-49C1-98D1-879262EEFF42}" type="presParOf" srcId="{B7C2F987-0DA2-4E5A-823B-9ECF4205F518}" destId="{DA011138-B368-4CFA-AA96-B2AA0EC90EEC}" srcOrd="2" destOrd="0" presId="urn:microsoft.com/office/officeart/2005/8/layout/hList9"/>
    <dgm:cxn modelId="{6CE76B27-69FE-4C9B-8CE5-DA16F625EAC4}" type="presParOf" srcId="{B7C2F987-0DA2-4E5A-823B-9ECF4205F518}" destId="{0B2E83A9-DE02-4333-B869-C268874DB011}" srcOrd="3" destOrd="0" presId="urn:microsoft.com/office/officeart/2005/8/layout/hList9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09A577-E7FE-4DAB-BBA8-DB5B368C5CB6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D0260F3-17D8-47D1-AD46-E274F5ABE468}">
      <dgm:prSet phldrT="[Текст]"/>
      <dgm:spPr/>
      <dgm:t>
        <a:bodyPr/>
        <a:lstStyle/>
        <a:p>
          <a:r>
            <a:rPr lang="ru-RU" b="1" dirty="0" smtClean="0"/>
            <a:t>ТЬЮТОР и его обязанности </a:t>
          </a:r>
          <a:endParaRPr lang="ru-RU" b="1" dirty="0"/>
        </a:p>
      </dgm:t>
    </dgm:pt>
    <dgm:pt modelId="{A4E4927C-AB30-4357-BAA2-8781DF425AB2}" type="parTrans" cxnId="{DA6337CD-5F51-4157-8F5A-38DDD9D64D1D}">
      <dgm:prSet/>
      <dgm:spPr/>
      <dgm:t>
        <a:bodyPr/>
        <a:lstStyle/>
        <a:p>
          <a:endParaRPr lang="ru-RU"/>
        </a:p>
      </dgm:t>
    </dgm:pt>
    <dgm:pt modelId="{1718E792-B922-46FA-8382-1E05B51F0DD9}" type="sibTrans" cxnId="{DA6337CD-5F51-4157-8F5A-38DDD9D64D1D}">
      <dgm:prSet/>
      <dgm:spPr/>
      <dgm:t>
        <a:bodyPr/>
        <a:lstStyle/>
        <a:p>
          <a:endParaRPr lang="ru-RU"/>
        </a:p>
      </dgm:t>
    </dgm:pt>
    <dgm:pt modelId="{09AEBE50-0485-4865-A97A-9BF13374B177}">
      <dgm:prSet phldrT="[Текст]"/>
      <dgm:spPr/>
      <dgm:t>
        <a:bodyPr/>
        <a:lstStyle/>
        <a:p>
          <a:r>
            <a:rPr lang="ru-RU" b="1" dirty="0" smtClean="0"/>
            <a:t>Алгоритм:    </a:t>
          </a:r>
          <a:endParaRPr lang="ru-RU" b="1" dirty="0"/>
        </a:p>
      </dgm:t>
    </dgm:pt>
    <dgm:pt modelId="{1E1694E1-8004-4A73-B5BA-B2A84B402269}" type="parTrans" cxnId="{8F4B34DA-4F13-4E0F-B79A-A4DF6CAD3C2F}">
      <dgm:prSet/>
      <dgm:spPr/>
      <dgm:t>
        <a:bodyPr/>
        <a:lstStyle/>
        <a:p>
          <a:endParaRPr lang="ru-RU"/>
        </a:p>
      </dgm:t>
    </dgm:pt>
    <dgm:pt modelId="{0FCFF174-9233-4696-9D25-794F6A8604EB}" type="sibTrans" cxnId="{8F4B34DA-4F13-4E0F-B79A-A4DF6CAD3C2F}">
      <dgm:prSet/>
      <dgm:spPr/>
      <dgm:t>
        <a:bodyPr/>
        <a:lstStyle/>
        <a:p>
          <a:endParaRPr lang="ru-RU"/>
        </a:p>
      </dgm:t>
    </dgm:pt>
    <dgm:pt modelId="{05B297AE-31DC-45F0-A4CA-639CF57AB8D8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Ставка Тьютор вводится в штатное расписание ОО из расчета по 1 шт.ед. на каждые 1-6 обучающихся с ОВЗ (инвалидностью), на основании заключения </a:t>
          </a:r>
          <a:r>
            <a:rPr lang="ru-RU" sz="1300" b="1" dirty="0" smtClean="0">
              <a:latin typeface="Times New Roman" pitchFamily="18" charset="0"/>
              <a:cs typeface="Times New Roman" pitchFamily="18" charset="0"/>
            </a:rPr>
            <a:t>ТПМПК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C781A9AE-9AD1-4A07-8872-342EB24783DB}" type="parTrans" cxnId="{57B61AEB-B37D-41AA-92A9-A07025153568}">
      <dgm:prSet/>
      <dgm:spPr/>
      <dgm:t>
        <a:bodyPr/>
        <a:lstStyle/>
        <a:p>
          <a:endParaRPr lang="ru-RU"/>
        </a:p>
      </dgm:t>
    </dgm:pt>
    <dgm:pt modelId="{856C3177-B181-4853-80A5-6E513BF40B41}" type="sibTrans" cxnId="{57B61AEB-B37D-41AA-92A9-A07025153568}">
      <dgm:prSet/>
      <dgm:spPr/>
      <dgm:t>
        <a:bodyPr/>
        <a:lstStyle/>
        <a:p>
          <a:endParaRPr lang="ru-RU"/>
        </a:p>
      </dgm:t>
    </dgm:pt>
    <dgm:pt modelId="{0D0ADCB9-B415-47EA-9A83-C2F46E00A37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Педагогическое сопровождение обучающихся в реализации индивидуальных образовательных маршрутов, учебных планов, проектов; </a:t>
          </a:r>
          <a:endParaRPr lang="ru-RU" sz="1200" u="none" dirty="0">
            <a:latin typeface="Times New Roman" pitchFamily="18" charset="0"/>
            <a:cs typeface="Times New Roman" pitchFamily="18" charset="0"/>
          </a:endParaRPr>
        </a:p>
      </dgm:t>
    </dgm:pt>
    <dgm:pt modelId="{12273BDD-B82A-4653-BBD0-B140B50D494C}" type="parTrans" cxnId="{69459980-C912-49FA-B30B-14CD3372CFF9}">
      <dgm:prSet/>
      <dgm:spPr/>
      <dgm:t>
        <a:bodyPr/>
        <a:lstStyle/>
        <a:p>
          <a:endParaRPr lang="ru-RU"/>
        </a:p>
      </dgm:t>
    </dgm:pt>
    <dgm:pt modelId="{F0D37587-CE14-4055-B6BB-A9622857FA65}" type="sibTrans" cxnId="{69459980-C912-49FA-B30B-14CD3372CFF9}">
      <dgm:prSet/>
      <dgm:spPr/>
      <dgm:t>
        <a:bodyPr/>
        <a:lstStyle/>
        <a:p>
          <a:endParaRPr lang="ru-RU"/>
        </a:p>
      </dgm:t>
    </dgm:pt>
    <dgm:pt modelId="{D2C23D02-C52D-4232-93CE-DE8617826A0C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Кандидатура на должность </a:t>
          </a:r>
          <a:r>
            <a:rPr lang="ru-RU" sz="1300" dirty="0" err="1" smtClean="0">
              <a:latin typeface="Times New Roman" pitchFamily="18" charset="0"/>
              <a:cs typeface="Times New Roman" pitchFamily="18" charset="0"/>
            </a:rPr>
            <a:t>Тьютора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должна соответствовать квалификационным требованиям (Приказ Минтруда и социальной защиты РФ от 10 января 2017 г. №10н Об утверждении профессионального стандарта «Специалист в области воспитания»); 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7D2F287E-ABDF-40D8-968C-88F28124DD83}" type="parTrans" cxnId="{027186DC-F79A-485B-95B5-2DE22A21612F}">
      <dgm:prSet/>
      <dgm:spPr/>
      <dgm:t>
        <a:bodyPr/>
        <a:lstStyle/>
        <a:p>
          <a:endParaRPr lang="ru-RU"/>
        </a:p>
      </dgm:t>
    </dgm:pt>
    <dgm:pt modelId="{8719BC4C-80F7-4337-8AC0-4C5034C81862}" type="sibTrans" cxnId="{027186DC-F79A-485B-95B5-2DE22A21612F}">
      <dgm:prSet/>
      <dgm:spPr/>
      <dgm:t>
        <a:bodyPr/>
        <a:lstStyle/>
        <a:p>
          <a:endParaRPr lang="ru-RU"/>
        </a:p>
      </dgm:t>
    </dgm:pt>
    <dgm:pt modelId="{CBED15D0-1A81-4B73-AD0C-9A51F20B99C7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Процедура трудоустройства регламентирована Трудовым кодексом РФ, с подготовкой полного пакета как при трудоустройстве (Трудовой договор, должностные инструкции, инструктаж  и пр.). 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F2D504E9-FFBF-4FA6-95FE-378757736CFF}" type="parTrans" cxnId="{795FD007-C985-4769-A3F2-5AB87A308D10}">
      <dgm:prSet/>
      <dgm:spPr/>
      <dgm:t>
        <a:bodyPr/>
        <a:lstStyle/>
        <a:p>
          <a:endParaRPr lang="ru-RU"/>
        </a:p>
      </dgm:t>
    </dgm:pt>
    <dgm:pt modelId="{94A9E5E6-9AFC-490F-AB0E-3B8A3F0C8F46}" type="sibTrans" cxnId="{795FD007-C985-4769-A3F2-5AB87A308D10}">
      <dgm:prSet/>
      <dgm:spPr/>
      <dgm:t>
        <a:bodyPr/>
        <a:lstStyle/>
        <a:p>
          <a:endParaRPr lang="ru-RU"/>
        </a:p>
      </dgm:t>
    </dgm:pt>
    <dgm:pt modelId="{CDA23413-2CE3-4FE7-97EF-3A9810C8533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Выявление индивидуальных особенностей, интересов, способностей, проблем, затруднений обучающихся в процессе образования; </a:t>
          </a:r>
          <a:endParaRPr lang="ru-RU" sz="1200" u="none" dirty="0">
            <a:latin typeface="Times New Roman" pitchFamily="18" charset="0"/>
            <a:cs typeface="Times New Roman" pitchFamily="18" charset="0"/>
          </a:endParaRPr>
        </a:p>
      </dgm:t>
    </dgm:pt>
    <dgm:pt modelId="{30CD20F0-09B2-40C7-A71D-38A9F6DCD372}" type="parTrans" cxnId="{45A798BC-3B0F-4AC6-9055-D95A2FB2E428}">
      <dgm:prSet/>
      <dgm:spPr/>
      <dgm:t>
        <a:bodyPr/>
        <a:lstStyle/>
        <a:p>
          <a:endParaRPr lang="ru-RU"/>
        </a:p>
      </dgm:t>
    </dgm:pt>
    <dgm:pt modelId="{ACFF45A3-9F7B-4205-858F-A0D88178BCCF}" type="sibTrans" cxnId="{45A798BC-3B0F-4AC6-9055-D95A2FB2E428}">
      <dgm:prSet/>
      <dgm:spPr/>
      <dgm:t>
        <a:bodyPr/>
        <a:lstStyle/>
        <a:p>
          <a:endParaRPr lang="ru-RU"/>
        </a:p>
      </dgm:t>
    </dgm:pt>
    <dgm:pt modelId="{38CE0C22-66F5-4CEE-80C7-1CD1F18FC54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Организация участия обучающихся в разработке индивидуальных образовательных маршрутов, учебных планов, проектов; </a:t>
          </a:r>
          <a:endParaRPr lang="ru-RU" sz="1200" u="none" dirty="0">
            <a:latin typeface="Times New Roman" pitchFamily="18" charset="0"/>
            <a:cs typeface="Times New Roman" pitchFamily="18" charset="0"/>
          </a:endParaRPr>
        </a:p>
      </dgm:t>
    </dgm:pt>
    <dgm:pt modelId="{355089E0-C10E-4CD4-84C6-4933A0207483}" type="parTrans" cxnId="{CCAD0B29-A71E-4179-8725-42707E9F1777}">
      <dgm:prSet/>
      <dgm:spPr/>
      <dgm:t>
        <a:bodyPr/>
        <a:lstStyle/>
        <a:p>
          <a:endParaRPr lang="ru-RU"/>
        </a:p>
      </dgm:t>
    </dgm:pt>
    <dgm:pt modelId="{5A64210D-5BD5-4031-B17E-AA4C4F2648BA}" type="sibTrans" cxnId="{CCAD0B29-A71E-4179-8725-42707E9F1777}">
      <dgm:prSet/>
      <dgm:spPr/>
      <dgm:t>
        <a:bodyPr/>
        <a:lstStyle/>
        <a:p>
          <a:endParaRPr lang="ru-RU"/>
        </a:p>
      </dgm:t>
    </dgm:pt>
    <dgm:pt modelId="{DBD4938F-F589-4911-BDEF-09389DB1975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Участие в реализации адаптивных образовательных программ обучающихся с ОВЗ и инвалидностью; </a:t>
          </a:r>
          <a:endParaRPr lang="ru-RU" sz="1200" u="none" dirty="0">
            <a:latin typeface="Times New Roman" pitchFamily="18" charset="0"/>
            <a:cs typeface="Times New Roman" pitchFamily="18" charset="0"/>
          </a:endParaRPr>
        </a:p>
      </dgm:t>
    </dgm:pt>
    <dgm:pt modelId="{F636AFF8-5D77-428F-8ED2-09059A8517B2}" type="parTrans" cxnId="{18AF4A83-2A6F-406E-9234-6EB176399C7F}">
      <dgm:prSet/>
      <dgm:spPr/>
      <dgm:t>
        <a:bodyPr/>
        <a:lstStyle/>
        <a:p>
          <a:endParaRPr lang="ru-RU"/>
        </a:p>
      </dgm:t>
    </dgm:pt>
    <dgm:pt modelId="{D4A059F4-C37D-47B1-A477-7E3978DB5BA6}" type="sibTrans" cxnId="{18AF4A83-2A6F-406E-9234-6EB176399C7F}">
      <dgm:prSet/>
      <dgm:spPr/>
      <dgm:t>
        <a:bodyPr/>
        <a:lstStyle/>
        <a:p>
          <a:endParaRPr lang="ru-RU"/>
        </a:p>
      </dgm:t>
    </dgm:pt>
    <dgm:pt modelId="{7E1458C3-D978-458E-ABAC-491AFD937DD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Подбор и адаптация педагогических средств индивидуализации образовательного процесса; </a:t>
          </a:r>
          <a:endParaRPr lang="ru-RU" sz="1200" u="none" dirty="0">
            <a:latin typeface="Times New Roman" pitchFamily="18" charset="0"/>
            <a:cs typeface="Times New Roman" pitchFamily="18" charset="0"/>
          </a:endParaRPr>
        </a:p>
      </dgm:t>
    </dgm:pt>
    <dgm:pt modelId="{FDFE6337-2F19-42BD-A876-2FDAECEBB4A7}" type="parTrans" cxnId="{844DB182-9CF4-448A-93C9-60B935A400EC}">
      <dgm:prSet/>
      <dgm:spPr/>
      <dgm:t>
        <a:bodyPr/>
        <a:lstStyle/>
        <a:p>
          <a:endParaRPr lang="ru-RU"/>
        </a:p>
      </dgm:t>
    </dgm:pt>
    <dgm:pt modelId="{0EA76CF2-B9D3-4C75-9A0C-0AFA029EC733}" type="sibTrans" cxnId="{844DB182-9CF4-448A-93C9-60B935A400EC}">
      <dgm:prSet/>
      <dgm:spPr/>
      <dgm:t>
        <a:bodyPr/>
        <a:lstStyle/>
        <a:p>
          <a:endParaRPr lang="ru-RU"/>
        </a:p>
      </dgm:t>
    </dgm:pt>
    <dgm:pt modelId="{3B6CC94F-0B60-4B04-BF68-EC9F7FDFF36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Организация участия родителей (законных представителей) обучающихся в разработке и реализации индивидуальных образовательных маршрутов, учебных планов, проектов.  </a:t>
          </a:r>
          <a:endParaRPr lang="ru-RU" sz="1200" u="none" dirty="0">
            <a:latin typeface="Times New Roman" pitchFamily="18" charset="0"/>
            <a:cs typeface="Times New Roman" pitchFamily="18" charset="0"/>
          </a:endParaRPr>
        </a:p>
      </dgm:t>
    </dgm:pt>
    <dgm:pt modelId="{9B7C6933-E0D1-491F-A944-A1F92937D24B}" type="parTrans" cxnId="{57D74638-4226-461D-85DD-C146880A6351}">
      <dgm:prSet/>
      <dgm:spPr/>
      <dgm:t>
        <a:bodyPr/>
        <a:lstStyle/>
        <a:p>
          <a:endParaRPr lang="ru-RU"/>
        </a:p>
      </dgm:t>
    </dgm:pt>
    <dgm:pt modelId="{FACD9808-FAD1-4E6A-B3E1-ABF99706F19C}" type="sibTrans" cxnId="{57D74638-4226-461D-85DD-C146880A6351}">
      <dgm:prSet/>
      <dgm:spPr/>
      <dgm:t>
        <a:bodyPr/>
        <a:lstStyle/>
        <a:p>
          <a:endParaRPr lang="ru-RU"/>
        </a:p>
      </dgm:t>
    </dgm:pt>
    <dgm:pt modelId="{969561F4-7D9D-499B-847E-79EFB482FADC}" type="pres">
      <dgm:prSet presAssocID="{FE09A577-E7FE-4DAB-BBA8-DB5B368C5C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C38F2C-F025-45CB-8A0D-6EF5E70D5DFF}" type="pres">
      <dgm:prSet presAssocID="{CD0260F3-17D8-47D1-AD46-E274F5ABE468}" presName="composite" presStyleCnt="0"/>
      <dgm:spPr/>
      <dgm:t>
        <a:bodyPr/>
        <a:lstStyle/>
        <a:p>
          <a:endParaRPr lang="ru-RU"/>
        </a:p>
      </dgm:t>
    </dgm:pt>
    <dgm:pt modelId="{A693577A-D861-4E88-8954-EF3814214145}" type="pres">
      <dgm:prSet presAssocID="{CD0260F3-17D8-47D1-AD46-E274F5ABE468}" presName="parentText" presStyleLbl="alignNode1" presStyleIdx="0" presStyleCnt="2" custScaleX="92033" custScaleY="1158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76425-29EC-4A16-9466-CD9C9E0067DA}" type="pres">
      <dgm:prSet presAssocID="{CD0260F3-17D8-47D1-AD46-E274F5ABE468}" presName="descendantText" presStyleLbl="alignAcc1" presStyleIdx="0" presStyleCnt="2" custScaleX="100492" custScaleY="160166" custLinFactNeighborX="-44" custLinFactNeighborY="13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E71CA-934E-4660-9192-87CC0BDCB6BC}" type="pres">
      <dgm:prSet presAssocID="{1718E792-B922-46FA-8382-1E05B51F0DD9}" presName="sp" presStyleCnt="0"/>
      <dgm:spPr/>
      <dgm:t>
        <a:bodyPr/>
        <a:lstStyle/>
        <a:p>
          <a:endParaRPr lang="ru-RU"/>
        </a:p>
      </dgm:t>
    </dgm:pt>
    <dgm:pt modelId="{F89DF084-9E74-4986-9234-A156230E6D8A}" type="pres">
      <dgm:prSet presAssocID="{09AEBE50-0485-4865-A97A-9BF13374B177}" presName="composite" presStyleCnt="0"/>
      <dgm:spPr/>
      <dgm:t>
        <a:bodyPr/>
        <a:lstStyle/>
        <a:p>
          <a:endParaRPr lang="ru-RU"/>
        </a:p>
      </dgm:t>
    </dgm:pt>
    <dgm:pt modelId="{F8B7D84F-1F40-44D5-873A-11F62BD1F6C8}" type="pres">
      <dgm:prSet presAssocID="{09AEBE50-0485-4865-A97A-9BF13374B177}" presName="parentText" presStyleLbl="alignNode1" presStyleIdx="1" presStyleCnt="2" custScaleX="102733" custScaleY="100098" custLinFactNeighborY="253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D5A0A-703D-4B9D-8BC8-D96DCE419092}" type="pres">
      <dgm:prSet presAssocID="{09AEBE50-0485-4865-A97A-9BF13374B177}" presName="descendantText" presStyleLbl="alignAcc1" presStyleIdx="1" presStyleCnt="2" custScaleY="133172" custLinFactNeighborX="1031" custLinFactNeighborY="15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776CA5-07BB-4829-A174-B17F8DA3589D}" type="presOf" srcId="{CDA23413-2CE3-4FE7-97EF-3A9810C85333}" destId="{52176425-29EC-4A16-9466-CD9C9E0067DA}" srcOrd="0" destOrd="1" presId="urn:microsoft.com/office/officeart/2005/8/layout/chevron2"/>
    <dgm:cxn modelId="{78C38EA4-372A-442A-95E2-AADBE375EC7F}" type="presOf" srcId="{38CE0C22-66F5-4CEE-80C7-1CD1F18FC547}" destId="{52176425-29EC-4A16-9466-CD9C9E0067DA}" srcOrd="0" destOrd="2" presId="urn:microsoft.com/office/officeart/2005/8/layout/chevron2"/>
    <dgm:cxn modelId="{F9FD88EA-2E9A-4A3A-A565-43F5F8BA9A81}" type="presOf" srcId="{7E1458C3-D978-458E-ABAC-491AFD937DD0}" destId="{52176425-29EC-4A16-9466-CD9C9E0067DA}" srcOrd="0" destOrd="4" presId="urn:microsoft.com/office/officeart/2005/8/layout/chevron2"/>
    <dgm:cxn modelId="{522DEE0E-27AB-4C33-B9C8-48F0FA73A675}" type="presOf" srcId="{CD0260F3-17D8-47D1-AD46-E274F5ABE468}" destId="{A693577A-D861-4E88-8954-EF3814214145}" srcOrd="0" destOrd="0" presId="urn:microsoft.com/office/officeart/2005/8/layout/chevron2"/>
    <dgm:cxn modelId="{2560D5BF-952D-433E-B6CF-562FFBAF08BF}" type="presOf" srcId="{05B297AE-31DC-45F0-A4CA-639CF57AB8D8}" destId="{F37D5A0A-703D-4B9D-8BC8-D96DCE419092}" srcOrd="0" destOrd="0" presId="urn:microsoft.com/office/officeart/2005/8/layout/chevron2"/>
    <dgm:cxn modelId="{11B92604-DEE2-4FFE-BA32-F5974E36AAB6}" type="presOf" srcId="{0D0ADCB9-B415-47EA-9A83-C2F46E00A371}" destId="{52176425-29EC-4A16-9466-CD9C9E0067DA}" srcOrd="0" destOrd="0" presId="urn:microsoft.com/office/officeart/2005/8/layout/chevron2"/>
    <dgm:cxn modelId="{8D69483F-A97E-4E33-A036-4D99AE509B2E}" type="presOf" srcId="{FE09A577-E7FE-4DAB-BBA8-DB5B368C5CB6}" destId="{969561F4-7D9D-499B-847E-79EFB482FADC}" srcOrd="0" destOrd="0" presId="urn:microsoft.com/office/officeart/2005/8/layout/chevron2"/>
    <dgm:cxn modelId="{CCAD0B29-A71E-4179-8725-42707E9F1777}" srcId="{CD0260F3-17D8-47D1-AD46-E274F5ABE468}" destId="{38CE0C22-66F5-4CEE-80C7-1CD1F18FC547}" srcOrd="2" destOrd="0" parTransId="{355089E0-C10E-4CD4-84C6-4933A0207483}" sibTransId="{5A64210D-5BD5-4031-B17E-AA4C4F2648BA}"/>
    <dgm:cxn modelId="{D08557BB-0BF5-4205-B9D3-D2AAD04F66C3}" type="presOf" srcId="{DBD4938F-F589-4911-BDEF-09389DB19753}" destId="{52176425-29EC-4A16-9466-CD9C9E0067DA}" srcOrd="0" destOrd="3" presId="urn:microsoft.com/office/officeart/2005/8/layout/chevron2"/>
    <dgm:cxn modelId="{18AF4A83-2A6F-406E-9234-6EB176399C7F}" srcId="{CD0260F3-17D8-47D1-AD46-E274F5ABE468}" destId="{DBD4938F-F589-4911-BDEF-09389DB19753}" srcOrd="3" destOrd="0" parTransId="{F636AFF8-5D77-428F-8ED2-09059A8517B2}" sibTransId="{D4A059F4-C37D-47B1-A477-7E3978DB5BA6}"/>
    <dgm:cxn modelId="{027186DC-F79A-485B-95B5-2DE22A21612F}" srcId="{09AEBE50-0485-4865-A97A-9BF13374B177}" destId="{D2C23D02-C52D-4232-93CE-DE8617826A0C}" srcOrd="1" destOrd="0" parTransId="{7D2F287E-ABDF-40D8-968C-88F28124DD83}" sibTransId="{8719BC4C-80F7-4337-8AC0-4C5034C81862}"/>
    <dgm:cxn modelId="{7D8A6164-5BE2-4AC0-917B-1E6E791EFF67}" type="presOf" srcId="{3B6CC94F-0B60-4B04-BF68-EC9F7FDFF365}" destId="{52176425-29EC-4A16-9466-CD9C9E0067DA}" srcOrd="0" destOrd="5" presId="urn:microsoft.com/office/officeart/2005/8/layout/chevron2"/>
    <dgm:cxn modelId="{50266433-AF92-40FC-8788-4D28676734A2}" type="presOf" srcId="{09AEBE50-0485-4865-A97A-9BF13374B177}" destId="{F8B7D84F-1F40-44D5-873A-11F62BD1F6C8}" srcOrd="0" destOrd="0" presId="urn:microsoft.com/office/officeart/2005/8/layout/chevron2"/>
    <dgm:cxn modelId="{844DB182-9CF4-448A-93C9-60B935A400EC}" srcId="{CD0260F3-17D8-47D1-AD46-E274F5ABE468}" destId="{7E1458C3-D978-458E-ABAC-491AFD937DD0}" srcOrd="4" destOrd="0" parTransId="{FDFE6337-2F19-42BD-A876-2FDAECEBB4A7}" sibTransId="{0EA76CF2-B9D3-4C75-9A0C-0AFA029EC733}"/>
    <dgm:cxn modelId="{69459980-C912-49FA-B30B-14CD3372CFF9}" srcId="{CD0260F3-17D8-47D1-AD46-E274F5ABE468}" destId="{0D0ADCB9-B415-47EA-9A83-C2F46E00A371}" srcOrd="0" destOrd="0" parTransId="{12273BDD-B82A-4653-BBD0-B140B50D494C}" sibTransId="{F0D37587-CE14-4055-B6BB-A9622857FA65}"/>
    <dgm:cxn modelId="{B1BACD00-82CF-4517-94B9-EA4ECB0BAB91}" type="presOf" srcId="{D2C23D02-C52D-4232-93CE-DE8617826A0C}" destId="{F37D5A0A-703D-4B9D-8BC8-D96DCE419092}" srcOrd="0" destOrd="1" presId="urn:microsoft.com/office/officeart/2005/8/layout/chevron2"/>
    <dgm:cxn modelId="{8F4B34DA-4F13-4E0F-B79A-A4DF6CAD3C2F}" srcId="{FE09A577-E7FE-4DAB-BBA8-DB5B368C5CB6}" destId="{09AEBE50-0485-4865-A97A-9BF13374B177}" srcOrd="1" destOrd="0" parTransId="{1E1694E1-8004-4A73-B5BA-B2A84B402269}" sibTransId="{0FCFF174-9233-4696-9D25-794F6A8604EB}"/>
    <dgm:cxn modelId="{57D74638-4226-461D-85DD-C146880A6351}" srcId="{CD0260F3-17D8-47D1-AD46-E274F5ABE468}" destId="{3B6CC94F-0B60-4B04-BF68-EC9F7FDFF365}" srcOrd="5" destOrd="0" parTransId="{9B7C6933-E0D1-491F-A944-A1F92937D24B}" sibTransId="{FACD9808-FAD1-4E6A-B3E1-ABF99706F19C}"/>
    <dgm:cxn modelId="{FF0F6D05-D75D-400E-AE39-E18BA0D48268}" type="presOf" srcId="{CBED15D0-1A81-4B73-AD0C-9A51F20B99C7}" destId="{F37D5A0A-703D-4B9D-8BC8-D96DCE419092}" srcOrd="0" destOrd="2" presId="urn:microsoft.com/office/officeart/2005/8/layout/chevron2"/>
    <dgm:cxn modelId="{795FD007-C985-4769-A3F2-5AB87A308D10}" srcId="{09AEBE50-0485-4865-A97A-9BF13374B177}" destId="{CBED15D0-1A81-4B73-AD0C-9A51F20B99C7}" srcOrd="2" destOrd="0" parTransId="{F2D504E9-FFBF-4FA6-95FE-378757736CFF}" sibTransId="{94A9E5E6-9AFC-490F-AB0E-3B8A3F0C8F46}"/>
    <dgm:cxn modelId="{45A798BC-3B0F-4AC6-9055-D95A2FB2E428}" srcId="{CD0260F3-17D8-47D1-AD46-E274F5ABE468}" destId="{CDA23413-2CE3-4FE7-97EF-3A9810C85333}" srcOrd="1" destOrd="0" parTransId="{30CD20F0-09B2-40C7-A71D-38A9F6DCD372}" sibTransId="{ACFF45A3-9F7B-4205-858F-A0D88178BCCF}"/>
    <dgm:cxn modelId="{57B61AEB-B37D-41AA-92A9-A07025153568}" srcId="{09AEBE50-0485-4865-A97A-9BF13374B177}" destId="{05B297AE-31DC-45F0-A4CA-639CF57AB8D8}" srcOrd="0" destOrd="0" parTransId="{C781A9AE-9AD1-4A07-8872-342EB24783DB}" sibTransId="{856C3177-B181-4853-80A5-6E513BF40B41}"/>
    <dgm:cxn modelId="{DA6337CD-5F51-4157-8F5A-38DDD9D64D1D}" srcId="{FE09A577-E7FE-4DAB-BBA8-DB5B368C5CB6}" destId="{CD0260F3-17D8-47D1-AD46-E274F5ABE468}" srcOrd="0" destOrd="0" parTransId="{A4E4927C-AB30-4357-BAA2-8781DF425AB2}" sibTransId="{1718E792-B922-46FA-8382-1E05B51F0DD9}"/>
    <dgm:cxn modelId="{1E1BB10E-6C0E-4DF4-8820-074A4CBBE4A4}" type="presParOf" srcId="{969561F4-7D9D-499B-847E-79EFB482FADC}" destId="{EBC38F2C-F025-45CB-8A0D-6EF5E70D5DFF}" srcOrd="0" destOrd="0" presId="urn:microsoft.com/office/officeart/2005/8/layout/chevron2"/>
    <dgm:cxn modelId="{9F354F5A-F6E4-43BE-9E42-270B95D93622}" type="presParOf" srcId="{EBC38F2C-F025-45CB-8A0D-6EF5E70D5DFF}" destId="{A693577A-D861-4E88-8954-EF3814214145}" srcOrd="0" destOrd="0" presId="urn:microsoft.com/office/officeart/2005/8/layout/chevron2"/>
    <dgm:cxn modelId="{AB7DE1EE-AC51-48CA-9D26-0ACFE213A00E}" type="presParOf" srcId="{EBC38F2C-F025-45CB-8A0D-6EF5E70D5DFF}" destId="{52176425-29EC-4A16-9466-CD9C9E0067DA}" srcOrd="1" destOrd="0" presId="urn:microsoft.com/office/officeart/2005/8/layout/chevron2"/>
    <dgm:cxn modelId="{6FD5D0BE-33B2-4FA2-A6E3-7363D15137BF}" type="presParOf" srcId="{969561F4-7D9D-499B-847E-79EFB482FADC}" destId="{DC9E71CA-934E-4660-9192-87CC0BDCB6BC}" srcOrd="1" destOrd="0" presId="urn:microsoft.com/office/officeart/2005/8/layout/chevron2"/>
    <dgm:cxn modelId="{404F4FC9-8DB0-42C2-8EB6-CDF8B6C1A3E7}" type="presParOf" srcId="{969561F4-7D9D-499B-847E-79EFB482FADC}" destId="{F89DF084-9E74-4986-9234-A156230E6D8A}" srcOrd="2" destOrd="0" presId="urn:microsoft.com/office/officeart/2005/8/layout/chevron2"/>
    <dgm:cxn modelId="{EF61471F-A9BB-410E-937D-4F8846FD3163}" type="presParOf" srcId="{F89DF084-9E74-4986-9234-A156230E6D8A}" destId="{F8B7D84F-1F40-44D5-873A-11F62BD1F6C8}" srcOrd="0" destOrd="0" presId="urn:microsoft.com/office/officeart/2005/8/layout/chevron2"/>
    <dgm:cxn modelId="{1289F630-70BA-40AD-BC91-1AA8EC0CCA83}" type="presParOf" srcId="{F89DF084-9E74-4986-9234-A156230E6D8A}" destId="{F37D5A0A-703D-4B9D-8BC8-D96DCE419092}" srcOrd="1" destOrd="0" presId="urn:microsoft.com/office/officeart/2005/8/layout/chevr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31E9B0-B209-4154-941F-B394E757C172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5D29B09-F21C-4007-9CBD-FD9C4E0232C5}">
      <dgm:prSet phldrT="[Текст]"/>
      <dgm:spPr/>
      <dgm:t>
        <a:bodyPr/>
        <a:lstStyle/>
        <a:p>
          <a:r>
            <a:rPr lang="ru-RU" dirty="0" smtClean="0"/>
            <a:t>Тьютор </a:t>
          </a:r>
          <a:endParaRPr lang="ru-RU" dirty="0"/>
        </a:p>
      </dgm:t>
    </dgm:pt>
    <dgm:pt modelId="{A6C21D30-CD4F-4BEF-A3DF-5A9225B221DD}" type="parTrans" cxnId="{7A82DFB5-63C4-486B-A4E4-2E3AA8F5D814}">
      <dgm:prSet/>
      <dgm:spPr/>
      <dgm:t>
        <a:bodyPr/>
        <a:lstStyle/>
        <a:p>
          <a:endParaRPr lang="ru-RU"/>
        </a:p>
      </dgm:t>
    </dgm:pt>
    <dgm:pt modelId="{80B769B3-F593-44D0-AF83-F8A8B6300948}" type="sibTrans" cxnId="{7A82DFB5-63C4-486B-A4E4-2E3AA8F5D814}">
      <dgm:prSet/>
      <dgm:spPr/>
      <dgm:t>
        <a:bodyPr/>
        <a:lstStyle/>
        <a:p>
          <a:endParaRPr lang="ru-RU"/>
        </a:p>
      </dgm:t>
    </dgm:pt>
    <dgm:pt modelId="{64327FDA-BF81-4C42-9E6D-E39992368DD4}">
      <dgm:prSet phldrT="[Текст]" custT="1"/>
      <dgm:spPr/>
      <dgm:t>
        <a:bodyPr/>
        <a:lstStyle/>
        <a:p>
          <a:pPr marL="0" indent="0"/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Рекомендован: 7 обучающимся с ОВЗ и инвалидностью,  (6 детей с РАС, 1 ребенок с УО). </a:t>
          </a:r>
        </a:p>
        <a:p>
          <a:pPr marL="0" indent="0"/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Предоставлен: 3 обучающимся (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/с «Оленёнок»,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/с «Кораблик»). </a:t>
          </a:r>
        </a:p>
        <a:p>
          <a:pPr marL="0" indent="0"/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2 детям (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/с «Малышок») вместо услуг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тьютора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оказываются услуги ассистента. </a:t>
          </a:r>
        </a:p>
        <a:p>
          <a:pPr marL="0" indent="0"/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2 детей не обеспечены тьютором (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/с «Сказка»,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д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/с «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Рябинушка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»)</a:t>
          </a:r>
        </a:p>
      </dgm:t>
    </dgm:pt>
    <dgm:pt modelId="{0AC537B8-EEF9-45ED-A46F-10A086DF357D}" type="parTrans" cxnId="{BBA0C235-BA77-4D2B-823E-A00D7A059254}">
      <dgm:prSet/>
      <dgm:spPr/>
      <dgm:t>
        <a:bodyPr/>
        <a:lstStyle/>
        <a:p>
          <a:endParaRPr lang="ru-RU"/>
        </a:p>
      </dgm:t>
    </dgm:pt>
    <dgm:pt modelId="{3CE2F753-62A7-43C4-AB26-CFA64898923B}" type="sibTrans" cxnId="{BBA0C235-BA77-4D2B-823E-A00D7A059254}">
      <dgm:prSet/>
      <dgm:spPr/>
      <dgm:t>
        <a:bodyPr/>
        <a:lstStyle/>
        <a:p>
          <a:endParaRPr lang="ru-RU"/>
        </a:p>
      </dgm:t>
    </dgm:pt>
    <dgm:pt modelId="{6B7E546E-AC16-43C9-B07B-5FAB72072070}">
      <dgm:prSet phldrT="[Текст]" custT="1"/>
      <dgm:spPr/>
      <dgm:t>
        <a:bodyPr/>
        <a:lstStyle/>
        <a:p>
          <a:pPr marL="628650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 marL="628650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 marL="0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1. Ставка «Тьютор» введена в штатном расписании в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Светловской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СОШ,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Саранпаульской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СОШ (2-е детей). </a:t>
          </a:r>
        </a:p>
        <a:p>
          <a:pPr marL="0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2.  Для еще 2-х детей тьютором назначены родители (пгт.Игрим, без трудоустройства).  Для остальных 3 детей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тьюторские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услуги не оказываются, по причине обучения на дому, 1 не принес крайнее заключение ТПМПК; </a:t>
          </a:r>
        </a:p>
        <a:p>
          <a:pPr marL="0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3.  Основные обязанности которые выполняют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Тьюторы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(родители) это сопровождение ребенка в ОО, помощь в освоении АООП. </a:t>
          </a:r>
        </a:p>
        <a:p>
          <a:pPr marL="542925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 marL="361950" indent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966421B-B301-42FE-9BD4-A93A0660FEF4}" type="parTrans" cxnId="{33D1295B-7EEB-4419-B8D8-D42DEDC55128}">
      <dgm:prSet/>
      <dgm:spPr/>
      <dgm:t>
        <a:bodyPr/>
        <a:lstStyle/>
        <a:p>
          <a:endParaRPr lang="ru-RU"/>
        </a:p>
      </dgm:t>
    </dgm:pt>
    <dgm:pt modelId="{CAC9FF9C-D23B-4AEF-B683-472F3991C211}" type="sibTrans" cxnId="{33D1295B-7EEB-4419-B8D8-D42DEDC55128}">
      <dgm:prSet/>
      <dgm:spPr/>
      <dgm:t>
        <a:bodyPr/>
        <a:lstStyle/>
        <a:p>
          <a:endParaRPr lang="ru-RU"/>
        </a:p>
      </dgm:t>
    </dgm:pt>
    <dgm:pt modelId="{B7C2F987-0DA2-4E5A-823B-9ECF4205F518}" type="pres">
      <dgm:prSet presAssocID="{9D31E9B0-B209-4154-941F-B394E757C17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5246A20-0137-4D73-8933-97277E27D076}" type="pres">
      <dgm:prSet presAssocID="{B5D29B09-F21C-4007-9CBD-FD9C4E0232C5}" presName="posSpace" presStyleCnt="0"/>
      <dgm:spPr/>
    </dgm:pt>
    <dgm:pt modelId="{0E3C5150-657A-4C56-A4D2-8FDA6BF8F1DD}" type="pres">
      <dgm:prSet presAssocID="{B5D29B09-F21C-4007-9CBD-FD9C4E0232C5}" presName="vertFlow" presStyleCnt="0"/>
      <dgm:spPr/>
    </dgm:pt>
    <dgm:pt modelId="{6EA0A59D-C869-4DBB-8F6A-58DF470AB62D}" type="pres">
      <dgm:prSet presAssocID="{B5D29B09-F21C-4007-9CBD-FD9C4E0232C5}" presName="topSpace" presStyleCnt="0"/>
      <dgm:spPr/>
    </dgm:pt>
    <dgm:pt modelId="{D4042339-C2CA-4F3B-9AF7-8117C18BB998}" type="pres">
      <dgm:prSet presAssocID="{B5D29B09-F21C-4007-9CBD-FD9C4E0232C5}" presName="firstComp" presStyleCnt="0"/>
      <dgm:spPr/>
    </dgm:pt>
    <dgm:pt modelId="{3F749DB5-62E2-4797-9C5A-449F4BA38634}" type="pres">
      <dgm:prSet presAssocID="{B5D29B09-F21C-4007-9CBD-FD9C4E0232C5}" presName="firstChild" presStyleLbl="bgAccFollowNode1" presStyleIdx="0" presStyleCnt="2" custScaleX="114304" custScaleY="86869" custLinFactNeighborX="-2966" custLinFactNeighborY="-26660"/>
      <dgm:spPr/>
      <dgm:t>
        <a:bodyPr/>
        <a:lstStyle/>
        <a:p>
          <a:endParaRPr lang="ru-RU"/>
        </a:p>
      </dgm:t>
    </dgm:pt>
    <dgm:pt modelId="{94B4E02B-CC94-47DB-847D-427D94B2E2CA}" type="pres">
      <dgm:prSet presAssocID="{B5D29B09-F21C-4007-9CBD-FD9C4E0232C5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36084-7733-45C6-8329-3BC618EE3356}" type="pres">
      <dgm:prSet presAssocID="{6B7E546E-AC16-43C9-B07B-5FAB72072070}" presName="comp" presStyleCnt="0"/>
      <dgm:spPr/>
    </dgm:pt>
    <dgm:pt modelId="{D9AF6DBD-5B7A-4F30-B4ED-2103471D46A0}" type="pres">
      <dgm:prSet presAssocID="{6B7E546E-AC16-43C9-B07B-5FAB72072070}" presName="child" presStyleLbl="bgAccFollowNode1" presStyleIdx="1" presStyleCnt="2" custScaleX="145905" custScaleY="108719" custLinFactNeighborX="-19162" custLinFactNeighborY="-17718"/>
      <dgm:spPr/>
      <dgm:t>
        <a:bodyPr/>
        <a:lstStyle/>
        <a:p>
          <a:endParaRPr lang="ru-RU"/>
        </a:p>
      </dgm:t>
    </dgm:pt>
    <dgm:pt modelId="{23E3BABB-D9DE-419C-B8FF-DD39E7A3D30A}" type="pres">
      <dgm:prSet presAssocID="{6B7E546E-AC16-43C9-B07B-5FAB72072070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11138-B368-4CFA-AA96-B2AA0EC90EEC}" type="pres">
      <dgm:prSet presAssocID="{B5D29B09-F21C-4007-9CBD-FD9C4E0232C5}" presName="negSpace" presStyleCnt="0"/>
      <dgm:spPr/>
    </dgm:pt>
    <dgm:pt modelId="{0B2E83A9-DE02-4333-B869-C268874DB011}" type="pres">
      <dgm:prSet presAssocID="{B5D29B09-F21C-4007-9CBD-FD9C4E0232C5}" presName="circle" presStyleLbl="node1" presStyleIdx="0" presStyleCnt="1" custScaleX="77118" custScaleY="84399" custLinFactNeighborX="-59921" custLinFactNeighborY="25322"/>
      <dgm:spPr/>
      <dgm:t>
        <a:bodyPr/>
        <a:lstStyle/>
        <a:p>
          <a:endParaRPr lang="ru-RU"/>
        </a:p>
      </dgm:t>
    </dgm:pt>
  </dgm:ptLst>
  <dgm:cxnLst>
    <dgm:cxn modelId="{7A82DFB5-63C4-486B-A4E4-2E3AA8F5D814}" srcId="{9D31E9B0-B209-4154-941F-B394E757C172}" destId="{B5D29B09-F21C-4007-9CBD-FD9C4E0232C5}" srcOrd="0" destOrd="0" parTransId="{A6C21D30-CD4F-4BEF-A3DF-5A9225B221DD}" sibTransId="{80B769B3-F593-44D0-AF83-F8A8B6300948}"/>
    <dgm:cxn modelId="{B552612C-C3A1-45E7-8954-0C9C013D55BA}" type="presOf" srcId="{9D31E9B0-B209-4154-941F-B394E757C172}" destId="{B7C2F987-0DA2-4E5A-823B-9ECF4205F518}" srcOrd="0" destOrd="0" presId="urn:microsoft.com/office/officeart/2005/8/layout/hList9"/>
    <dgm:cxn modelId="{1975147C-ED40-40C6-9D93-F155206E0008}" type="presOf" srcId="{B5D29B09-F21C-4007-9CBD-FD9C4E0232C5}" destId="{0B2E83A9-DE02-4333-B869-C268874DB011}" srcOrd="0" destOrd="0" presId="urn:microsoft.com/office/officeart/2005/8/layout/hList9"/>
    <dgm:cxn modelId="{D078064C-F2D8-4F2C-BCFA-F3397140BCBC}" type="presOf" srcId="{64327FDA-BF81-4C42-9E6D-E39992368DD4}" destId="{94B4E02B-CC94-47DB-847D-427D94B2E2CA}" srcOrd="1" destOrd="0" presId="urn:microsoft.com/office/officeart/2005/8/layout/hList9"/>
    <dgm:cxn modelId="{B1415827-2634-474B-B9A5-B7EEF395315A}" type="presOf" srcId="{6B7E546E-AC16-43C9-B07B-5FAB72072070}" destId="{D9AF6DBD-5B7A-4F30-B4ED-2103471D46A0}" srcOrd="0" destOrd="0" presId="urn:microsoft.com/office/officeart/2005/8/layout/hList9"/>
    <dgm:cxn modelId="{321F2BEA-4AEC-490E-8990-5F60414940BE}" type="presOf" srcId="{64327FDA-BF81-4C42-9E6D-E39992368DD4}" destId="{3F749DB5-62E2-4797-9C5A-449F4BA38634}" srcOrd="0" destOrd="0" presId="urn:microsoft.com/office/officeart/2005/8/layout/hList9"/>
    <dgm:cxn modelId="{83F0F00E-3B7B-4D6B-A80E-028FEAA78C23}" type="presOf" srcId="{6B7E546E-AC16-43C9-B07B-5FAB72072070}" destId="{23E3BABB-D9DE-419C-B8FF-DD39E7A3D30A}" srcOrd="1" destOrd="0" presId="urn:microsoft.com/office/officeart/2005/8/layout/hList9"/>
    <dgm:cxn modelId="{BBA0C235-BA77-4D2B-823E-A00D7A059254}" srcId="{B5D29B09-F21C-4007-9CBD-FD9C4E0232C5}" destId="{64327FDA-BF81-4C42-9E6D-E39992368DD4}" srcOrd="0" destOrd="0" parTransId="{0AC537B8-EEF9-45ED-A46F-10A086DF357D}" sibTransId="{3CE2F753-62A7-43C4-AB26-CFA64898923B}"/>
    <dgm:cxn modelId="{33D1295B-7EEB-4419-B8D8-D42DEDC55128}" srcId="{B5D29B09-F21C-4007-9CBD-FD9C4E0232C5}" destId="{6B7E546E-AC16-43C9-B07B-5FAB72072070}" srcOrd="1" destOrd="0" parTransId="{3966421B-B301-42FE-9BD4-A93A0660FEF4}" sibTransId="{CAC9FF9C-D23B-4AEF-B683-472F3991C211}"/>
    <dgm:cxn modelId="{E04E6308-636E-43B2-BE65-38E133AB045D}" type="presParOf" srcId="{B7C2F987-0DA2-4E5A-823B-9ECF4205F518}" destId="{95246A20-0137-4D73-8933-97277E27D076}" srcOrd="0" destOrd="0" presId="urn:microsoft.com/office/officeart/2005/8/layout/hList9"/>
    <dgm:cxn modelId="{D3BA067F-A233-4072-8A95-0866E6D3D2B0}" type="presParOf" srcId="{B7C2F987-0DA2-4E5A-823B-9ECF4205F518}" destId="{0E3C5150-657A-4C56-A4D2-8FDA6BF8F1DD}" srcOrd="1" destOrd="0" presId="urn:microsoft.com/office/officeart/2005/8/layout/hList9"/>
    <dgm:cxn modelId="{296898F6-D6B2-45D4-82DA-3FBB56DBC0ED}" type="presParOf" srcId="{0E3C5150-657A-4C56-A4D2-8FDA6BF8F1DD}" destId="{6EA0A59D-C869-4DBB-8F6A-58DF470AB62D}" srcOrd="0" destOrd="0" presId="urn:microsoft.com/office/officeart/2005/8/layout/hList9"/>
    <dgm:cxn modelId="{809C044E-453B-44CF-88E4-25D8FB527BBB}" type="presParOf" srcId="{0E3C5150-657A-4C56-A4D2-8FDA6BF8F1DD}" destId="{D4042339-C2CA-4F3B-9AF7-8117C18BB998}" srcOrd="1" destOrd="0" presId="urn:microsoft.com/office/officeart/2005/8/layout/hList9"/>
    <dgm:cxn modelId="{D6FEF20F-DECB-403E-9018-A2CB89C71F0F}" type="presParOf" srcId="{D4042339-C2CA-4F3B-9AF7-8117C18BB998}" destId="{3F749DB5-62E2-4797-9C5A-449F4BA38634}" srcOrd="0" destOrd="0" presId="urn:microsoft.com/office/officeart/2005/8/layout/hList9"/>
    <dgm:cxn modelId="{8550570C-C08E-49D5-9782-CFE9AF1EAFA0}" type="presParOf" srcId="{D4042339-C2CA-4F3B-9AF7-8117C18BB998}" destId="{94B4E02B-CC94-47DB-847D-427D94B2E2CA}" srcOrd="1" destOrd="0" presId="urn:microsoft.com/office/officeart/2005/8/layout/hList9"/>
    <dgm:cxn modelId="{908C8C06-3383-41BD-A505-AB1707073AEC}" type="presParOf" srcId="{0E3C5150-657A-4C56-A4D2-8FDA6BF8F1DD}" destId="{DDF36084-7733-45C6-8329-3BC618EE3356}" srcOrd="2" destOrd="0" presId="urn:microsoft.com/office/officeart/2005/8/layout/hList9"/>
    <dgm:cxn modelId="{D3416526-95EF-4BF4-9368-7B0DE6303450}" type="presParOf" srcId="{DDF36084-7733-45C6-8329-3BC618EE3356}" destId="{D9AF6DBD-5B7A-4F30-B4ED-2103471D46A0}" srcOrd="0" destOrd="0" presId="urn:microsoft.com/office/officeart/2005/8/layout/hList9"/>
    <dgm:cxn modelId="{29B69288-0284-4005-B463-BA129ED75297}" type="presParOf" srcId="{DDF36084-7733-45C6-8329-3BC618EE3356}" destId="{23E3BABB-D9DE-419C-B8FF-DD39E7A3D30A}" srcOrd="1" destOrd="0" presId="urn:microsoft.com/office/officeart/2005/8/layout/hList9"/>
    <dgm:cxn modelId="{AF4E23D0-2137-4040-8392-A65AE2AB29C8}" type="presParOf" srcId="{B7C2F987-0DA2-4E5A-823B-9ECF4205F518}" destId="{DA011138-B368-4CFA-AA96-B2AA0EC90EEC}" srcOrd="2" destOrd="0" presId="urn:microsoft.com/office/officeart/2005/8/layout/hList9"/>
    <dgm:cxn modelId="{F1B34602-EA81-439E-A7BF-C14D63E0AB75}" type="presParOf" srcId="{B7C2F987-0DA2-4E5A-823B-9ECF4205F518}" destId="{0B2E83A9-DE02-4333-B869-C268874DB011}" srcOrd="3" destOrd="0" presId="urn:microsoft.com/office/officeart/2005/8/layout/hList9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898A4E-8082-4CF3-9C33-91FF58587D6E}" type="doc">
      <dgm:prSet loTypeId="urn:microsoft.com/office/officeart/2005/8/layout/vList6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B779739-E8A1-4726-8A58-C18C955250C6}">
      <dgm:prSet phldrT="[Текст]"/>
      <dgm:sp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Кадровое обеспечение ДОУ  узкими специалистами по работе с детьми ОВЗ и инвалидностью: </a:t>
          </a:r>
        </a:p>
        <a:p>
          <a:pPr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748673F6-899B-4895-8DA4-37204DEFA9F2}" type="parTrans" cxnId="{7B63D2D1-C987-48AD-97F3-245302706A75}">
      <dgm:prSet/>
      <dgm:spPr/>
      <dgm:t>
        <a:bodyPr/>
        <a:lstStyle/>
        <a:p>
          <a:endParaRPr lang="ru-RU"/>
        </a:p>
      </dgm:t>
    </dgm:pt>
    <dgm:pt modelId="{1A07342A-86D9-47EC-9827-3310CC7E5C1F}" type="sibTrans" cxnId="{7B63D2D1-C987-48AD-97F3-245302706A75}">
      <dgm:prSet/>
      <dgm:spPr/>
      <dgm:t>
        <a:bodyPr/>
        <a:lstStyle/>
        <a:p>
          <a:endParaRPr lang="ru-RU"/>
        </a:p>
      </dgm:t>
    </dgm:pt>
    <dgm:pt modelId="{BF7892C4-4330-4368-8381-DC91DA67B8F6}">
      <dgm:prSet phldrT="[Текст]"/>
      <dgm:spPr/>
      <dgm:t>
        <a:bodyPr/>
        <a:lstStyle/>
        <a:p>
          <a:endParaRPr lang="ru-RU" sz="2100" dirty="0"/>
        </a:p>
      </dgm:t>
    </dgm:pt>
    <dgm:pt modelId="{D7C6BA89-B393-4850-9027-4BC12F289C4C}" type="parTrans" cxnId="{6757D405-C146-4827-9533-734E5287AD27}">
      <dgm:prSet/>
      <dgm:spPr/>
      <dgm:t>
        <a:bodyPr/>
        <a:lstStyle/>
        <a:p>
          <a:endParaRPr lang="ru-RU"/>
        </a:p>
      </dgm:t>
    </dgm:pt>
    <dgm:pt modelId="{B2CC41D5-8901-41BA-B9B3-90179C971B0F}" type="sibTrans" cxnId="{6757D405-C146-4827-9533-734E5287AD27}">
      <dgm:prSet/>
      <dgm:spPr/>
      <dgm:t>
        <a:bodyPr/>
        <a:lstStyle/>
        <a:p>
          <a:endParaRPr lang="ru-RU"/>
        </a:p>
      </dgm:t>
    </dgm:pt>
    <dgm:pt modelId="{C35AD025-8C61-433E-BAF7-EBFCA773CC14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Тьютор;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75A77CD-A448-4546-962D-4567F485EA6B}" type="parTrans" cxnId="{81F9715D-5728-4CDC-9A4D-92357E236F4E}">
      <dgm:prSet/>
      <dgm:spPr/>
      <dgm:t>
        <a:bodyPr/>
        <a:lstStyle/>
        <a:p>
          <a:endParaRPr lang="ru-RU"/>
        </a:p>
      </dgm:t>
    </dgm:pt>
    <dgm:pt modelId="{7FE9C34D-C01D-4E90-94C0-A41E58BB7DF1}" type="sibTrans" cxnId="{81F9715D-5728-4CDC-9A4D-92357E236F4E}">
      <dgm:prSet/>
      <dgm:spPr/>
      <dgm:t>
        <a:bodyPr/>
        <a:lstStyle/>
        <a:p>
          <a:endParaRPr lang="ru-RU"/>
        </a:p>
      </dgm:t>
    </dgm:pt>
    <dgm:pt modelId="{B7365DE7-BCAA-4638-8C15-29A33DF525F6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Дефектолог;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A03F96D7-11F2-476D-A5E0-A8367EC84679}" type="parTrans" cxnId="{244E12B9-C9BB-4113-8147-551EDC439DC1}">
      <dgm:prSet/>
      <dgm:spPr/>
      <dgm:t>
        <a:bodyPr/>
        <a:lstStyle/>
        <a:p>
          <a:endParaRPr lang="ru-RU"/>
        </a:p>
      </dgm:t>
    </dgm:pt>
    <dgm:pt modelId="{47D85655-D7AE-472E-92BE-24A2C13CB14B}" type="sibTrans" cxnId="{244E12B9-C9BB-4113-8147-551EDC439DC1}">
      <dgm:prSet/>
      <dgm:spPr/>
      <dgm:t>
        <a:bodyPr/>
        <a:lstStyle/>
        <a:p>
          <a:endParaRPr lang="ru-RU"/>
        </a:p>
      </dgm:t>
    </dgm:pt>
    <dgm:pt modelId="{14ABF03D-08EB-4E84-BE62-ACA385CF4DCC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Логопед; 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997476FA-1D88-42A5-BBE0-28C3294316D0}" type="parTrans" cxnId="{788EE75B-05D1-48F7-B01A-BEE1FDABB139}">
      <dgm:prSet/>
      <dgm:spPr/>
      <dgm:t>
        <a:bodyPr/>
        <a:lstStyle/>
        <a:p>
          <a:endParaRPr lang="ru-RU"/>
        </a:p>
      </dgm:t>
    </dgm:pt>
    <dgm:pt modelId="{A54FA7F1-2B13-4EB2-9E5B-687818A7D6D2}" type="sibTrans" cxnId="{788EE75B-05D1-48F7-B01A-BEE1FDABB139}">
      <dgm:prSet/>
      <dgm:spPr/>
      <dgm:t>
        <a:bodyPr/>
        <a:lstStyle/>
        <a:p>
          <a:endParaRPr lang="ru-RU"/>
        </a:p>
      </dgm:t>
    </dgm:pt>
    <dgm:pt modelId="{9AEB210F-E541-40B5-A6DB-DAE1837EF1B6}" type="pres">
      <dgm:prSet presAssocID="{DC898A4E-8082-4CF3-9C33-91FF58587D6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BEE5B8-AA5E-4EF8-A632-32895364EB2D}" type="pres">
      <dgm:prSet presAssocID="{2B779739-E8A1-4726-8A58-C18C955250C6}" presName="linNode" presStyleCnt="0"/>
      <dgm:spPr/>
    </dgm:pt>
    <dgm:pt modelId="{2C7C5D37-330C-4C1F-A6E4-4C8BBE2FDE2E}" type="pres">
      <dgm:prSet presAssocID="{2B779739-E8A1-4726-8A58-C18C955250C6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190D5-AB28-44D2-A46A-191860A9D0D4}" type="pres">
      <dgm:prSet presAssocID="{2B779739-E8A1-4726-8A58-C18C955250C6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02031A-538C-4526-9A62-D120FA4D5439}" type="presOf" srcId="{BF7892C4-4330-4368-8381-DC91DA67B8F6}" destId="{EA9190D5-AB28-44D2-A46A-191860A9D0D4}" srcOrd="0" destOrd="0" presId="urn:microsoft.com/office/officeart/2005/8/layout/vList6"/>
    <dgm:cxn modelId="{7A2A2DF4-F719-4309-92E3-D846C38FE6D2}" type="presOf" srcId="{B7365DE7-BCAA-4638-8C15-29A33DF525F6}" destId="{EA9190D5-AB28-44D2-A46A-191860A9D0D4}" srcOrd="0" destOrd="1" presId="urn:microsoft.com/office/officeart/2005/8/layout/vList6"/>
    <dgm:cxn modelId="{244E12B9-C9BB-4113-8147-551EDC439DC1}" srcId="{2B779739-E8A1-4726-8A58-C18C955250C6}" destId="{B7365DE7-BCAA-4638-8C15-29A33DF525F6}" srcOrd="1" destOrd="0" parTransId="{A03F96D7-11F2-476D-A5E0-A8367EC84679}" sibTransId="{47D85655-D7AE-472E-92BE-24A2C13CB14B}"/>
    <dgm:cxn modelId="{788EE75B-05D1-48F7-B01A-BEE1FDABB139}" srcId="{2B779739-E8A1-4726-8A58-C18C955250C6}" destId="{14ABF03D-08EB-4E84-BE62-ACA385CF4DCC}" srcOrd="2" destOrd="0" parTransId="{997476FA-1D88-42A5-BBE0-28C3294316D0}" sibTransId="{A54FA7F1-2B13-4EB2-9E5B-687818A7D6D2}"/>
    <dgm:cxn modelId="{312A9602-3C3A-428B-8B1B-EE3966A8A1B9}" type="presOf" srcId="{C35AD025-8C61-433E-BAF7-EBFCA773CC14}" destId="{EA9190D5-AB28-44D2-A46A-191860A9D0D4}" srcOrd="0" destOrd="3" presId="urn:microsoft.com/office/officeart/2005/8/layout/vList6"/>
    <dgm:cxn modelId="{7B63D2D1-C987-48AD-97F3-245302706A75}" srcId="{DC898A4E-8082-4CF3-9C33-91FF58587D6E}" destId="{2B779739-E8A1-4726-8A58-C18C955250C6}" srcOrd="0" destOrd="0" parTransId="{748673F6-899B-4895-8DA4-37204DEFA9F2}" sibTransId="{1A07342A-86D9-47EC-9827-3310CC7E5C1F}"/>
    <dgm:cxn modelId="{81F9715D-5728-4CDC-9A4D-92357E236F4E}" srcId="{2B779739-E8A1-4726-8A58-C18C955250C6}" destId="{C35AD025-8C61-433E-BAF7-EBFCA773CC14}" srcOrd="3" destOrd="0" parTransId="{E75A77CD-A448-4546-962D-4567F485EA6B}" sibTransId="{7FE9C34D-C01D-4E90-94C0-A41E58BB7DF1}"/>
    <dgm:cxn modelId="{12C0D976-AECB-4EB3-81D5-71D1B08CC6F0}" type="presOf" srcId="{2B779739-E8A1-4726-8A58-C18C955250C6}" destId="{2C7C5D37-330C-4C1F-A6E4-4C8BBE2FDE2E}" srcOrd="0" destOrd="0" presId="urn:microsoft.com/office/officeart/2005/8/layout/vList6"/>
    <dgm:cxn modelId="{0946E3A6-C17E-46A1-A9A2-CEC0DBA97762}" type="presOf" srcId="{14ABF03D-08EB-4E84-BE62-ACA385CF4DCC}" destId="{EA9190D5-AB28-44D2-A46A-191860A9D0D4}" srcOrd="0" destOrd="2" presId="urn:microsoft.com/office/officeart/2005/8/layout/vList6"/>
    <dgm:cxn modelId="{9E8FD4B2-78E7-4009-9EF1-6E2DB49C2F0A}" type="presOf" srcId="{DC898A4E-8082-4CF3-9C33-91FF58587D6E}" destId="{9AEB210F-E541-40B5-A6DB-DAE1837EF1B6}" srcOrd="0" destOrd="0" presId="urn:microsoft.com/office/officeart/2005/8/layout/vList6"/>
    <dgm:cxn modelId="{6757D405-C146-4827-9533-734E5287AD27}" srcId="{2B779739-E8A1-4726-8A58-C18C955250C6}" destId="{BF7892C4-4330-4368-8381-DC91DA67B8F6}" srcOrd="0" destOrd="0" parTransId="{D7C6BA89-B393-4850-9027-4BC12F289C4C}" sibTransId="{B2CC41D5-8901-41BA-B9B3-90179C971B0F}"/>
    <dgm:cxn modelId="{E26C33E5-608A-43E5-A13F-9EF5D2EE6D65}" type="presParOf" srcId="{9AEB210F-E541-40B5-A6DB-DAE1837EF1B6}" destId="{73BEE5B8-AA5E-4EF8-A632-32895364EB2D}" srcOrd="0" destOrd="0" presId="urn:microsoft.com/office/officeart/2005/8/layout/vList6"/>
    <dgm:cxn modelId="{89DCC270-40DE-4DBA-B761-7DBD3E3B3588}" type="presParOf" srcId="{73BEE5B8-AA5E-4EF8-A632-32895364EB2D}" destId="{2C7C5D37-330C-4C1F-A6E4-4C8BBE2FDE2E}" srcOrd="0" destOrd="0" presId="urn:microsoft.com/office/officeart/2005/8/layout/vList6"/>
    <dgm:cxn modelId="{8B460D14-0630-4F06-B4C9-58E3BB00F419}" type="presParOf" srcId="{73BEE5B8-AA5E-4EF8-A632-32895364EB2D}" destId="{EA9190D5-AB28-44D2-A46A-191860A9D0D4}" srcOrd="1" destOrd="0" presId="urn:microsoft.com/office/officeart/2005/8/layout/vList6"/>
  </dgm:cxnLst>
  <dgm:bg>
    <a:solidFill>
      <a:schemeClr val="bg1"/>
    </a:solidFill>
  </dgm:bg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C13F50-72A8-4629-ADE9-F0F205C3CC12}" type="doc">
      <dgm:prSet loTypeId="urn:microsoft.com/office/officeart/2005/8/layout/default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A0D716D1-E1F4-464A-9B54-91C10286652C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СПАСИБО ЗА ВНИМАНИЕ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88DEF86B-2D3F-411C-82C2-48565BE7B3F3}" type="parTrans" cxnId="{DC9ED9E6-40A9-4D81-9055-EC6267FE6878}">
      <dgm:prSet/>
      <dgm:spPr/>
      <dgm:t>
        <a:bodyPr/>
        <a:lstStyle/>
        <a:p>
          <a:endParaRPr lang="ru-RU"/>
        </a:p>
      </dgm:t>
    </dgm:pt>
    <dgm:pt modelId="{FC98B9C0-A735-4E29-8CC5-FC725E9D8C10}" type="sibTrans" cxnId="{DC9ED9E6-40A9-4D81-9055-EC6267FE6878}">
      <dgm:prSet/>
      <dgm:spPr/>
      <dgm:t>
        <a:bodyPr/>
        <a:lstStyle/>
        <a:p>
          <a:endParaRPr lang="ru-RU"/>
        </a:p>
      </dgm:t>
    </dgm:pt>
    <dgm:pt modelId="{221383E0-53F4-4423-9319-0D231566CC38}" type="pres">
      <dgm:prSet presAssocID="{5DC13F50-72A8-4629-ADE9-F0F205C3CC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9BB735-058C-4B13-8413-3BF89D1EFA0C}" type="pres">
      <dgm:prSet presAssocID="{A0D716D1-E1F4-464A-9B54-91C10286652C}" presName="node" presStyleLbl="node1" presStyleIdx="0" presStyleCnt="1" custLinFactNeighborX="-3191" custLinFactNeighborY="3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D6FBD7-BB95-474B-B6FB-8BA0DD4940CB}" type="presOf" srcId="{5DC13F50-72A8-4629-ADE9-F0F205C3CC12}" destId="{221383E0-53F4-4423-9319-0D231566CC38}" srcOrd="0" destOrd="0" presId="urn:microsoft.com/office/officeart/2005/8/layout/default"/>
    <dgm:cxn modelId="{DC9ED9E6-40A9-4D81-9055-EC6267FE6878}" srcId="{5DC13F50-72A8-4629-ADE9-F0F205C3CC12}" destId="{A0D716D1-E1F4-464A-9B54-91C10286652C}" srcOrd="0" destOrd="0" parTransId="{88DEF86B-2D3F-411C-82C2-48565BE7B3F3}" sibTransId="{FC98B9C0-A735-4E29-8CC5-FC725E9D8C10}"/>
    <dgm:cxn modelId="{FFE150FD-48F8-4EE1-8289-033609B44479}" type="presOf" srcId="{A0D716D1-E1F4-464A-9B54-91C10286652C}" destId="{0C9BB735-058C-4B13-8413-3BF89D1EFA0C}" srcOrd="0" destOrd="0" presId="urn:microsoft.com/office/officeart/2005/8/layout/default"/>
    <dgm:cxn modelId="{3BBD67DF-0997-426A-A1E2-ECA63A27245C}" type="presParOf" srcId="{221383E0-53F4-4423-9319-0D231566CC38}" destId="{0C9BB735-058C-4B13-8413-3BF89D1EFA0C}" srcOrd="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36BF5-6165-4394-A6F3-E4BD7A5BDF6D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AE3C-922A-45AA-BEDF-1627AD542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BAE3C-922A-45AA-BEDF-1627AD54278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дтвек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BAE3C-922A-45AA-BEDF-1627AD54278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3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4" name="Прямая соединительная линия 3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1" descr="C:\Users\07\Documents\Рисунки\эмблемы без фона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928670"/>
            <a:ext cx="3920573" cy="500066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428992" y="5786454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пгт.Березово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28 мая  2021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000628" y="2000240"/>
            <a:ext cx="3571900" cy="292895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1C4853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628" y="1428736"/>
            <a:ext cx="3643338" cy="3357586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рекомендаций ТПМПК дошкольными образовательными учреждениями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Березовского района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4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Пятиугольник 11"/>
          <p:cNvSpPr/>
          <p:nvPr/>
        </p:nvSpPr>
        <p:spPr>
          <a:xfrm>
            <a:off x="1285852" y="571480"/>
            <a:ext cx="6643734" cy="71438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Услуги ассистента (помощника),  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Агоритм</a:t>
            </a:r>
            <a:r>
              <a:rPr lang="ru-RU" dirty="0" smtClean="0">
                <a:solidFill>
                  <a:schemeClr val="tx1"/>
                </a:solidFill>
              </a:rPr>
              <a:t> введения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1214414" y="1285860"/>
          <a:ext cx="7499350" cy="4695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500166" y="642918"/>
            <a:ext cx="6429420" cy="642942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Исполнение пункта «Предоставление услуг Ассистента (помощника)»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1214414" y="1447800"/>
          <a:ext cx="7572428" cy="4910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4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Пятиугольник 11"/>
          <p:cNvSpPr/>
          <p:nvPr/>
        </p:nvSpPr>
        <p:spPr>
          <a:xfrm>
            <a:off x="1285852" y="571480"/>
            <a:ext cx="6643734" cy="71438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Услуги </a:t>
            </a:r>
            <a:r>
              <a:rPr lang="ru-RU" dirty="0" err="1" smtClean="0">
                <a:solidFill>
                  <a:schemeClr val="tx1"/>
                </a:solidFill>
              </a:rPr>
              <a:t>Тьютора</a:t>
            </a:r>
            <a:r>
              <a:rPr lang="ru-RU" dirty="0" smtClean="0">
                <a:solidFill>
                  <a:schemeClr val="tx1"/>
                </a:solidFill>
              </a:rPr>
              <a:t>,  </a:t>
            </a:r>
            <a:r>
              <a:rPr lang="ru-RU" dirty="0" err="1" smtClean="0">
                <a:solidFill>
                  <a:schemeClr val="tx1"/>
                </a:solidFill>
              </a:rPr>
              <a:t>Агоритм</a:t>
            </a:r>
            <a:r>
              <a:rPr lang="ru-RU" dirty="0" smtClean="0">
                <a:solidFill>
                  <a:schemeClr val="tx1"/>
                </a:solidFill>
              </a:rPr>
              <a:t> введения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1214414" y="1304924"/>
          <a:ext cx="7499350" cy="4695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500166" y="642918"/>
            <a:ext cx="6429420" cy="642942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Исполнение пункта «Тьюторское сопровождение обучающихся»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1285852" y="1428736"/>
          <a:ext cx="7572428" cy="4910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5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ятиугольник 14"/>
          <p:cNvSpPr/>
          <p:nvPr/>
        </p:nvSpPr>
        <p:spPr>
          <a:xfrm>
            <a:off x="1500166" y="642918"/>
            <a:ext cx="6429420" cy="642942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Основная проблема по исполнению рассмотренных пунктов в рекомендациях ТПМПК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280304" cy="4552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85918" y="1500174"/>
          <a:ext cx="6715172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Группа 2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5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3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4" name="Прямая соединительная линия 3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5000628" y="2000240"/>
            <a:ext cx="3571900" cy="292895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1C4853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285852" y="642918"/>
            <a:ext cx="7000924" cy="500066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0" indent="165100"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Условные обозначения: </a:t>
            </a:r>
          </a:p>
          <a:p>
            <a:pPr marL="432000" lvl="0" algn="ctr"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3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 – образовательная организация; </a:t>
            </a:r>
          </a:p>
          <a:p>
            <a:pPr marL="43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ОШ, СОШ – общеобразовательная школа, средняя общеобразовательная школа; </a:t>
            </a:r>
          </a:p>
          <a:p>
            <a:pPr marL="43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ДОУ – дошкольное образовательное учреждение; </a:t>
            </a:r>
          </a:p>
          <a:p>
            <a:pPr marL="43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ТПМПК – территориальная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комиссия; </a:t>
            </a:r>
          </a:p>
          <a:p>
            <a:pPr marL="43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ОВЗ – ограниченные возможности здоровья; </a:t>
            </a:r>
          </a:p>
          <a:p>
            <a:pPr marL="43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– адаптированная основная общеобразовательная программа; </a:t>
            </a:r>
          </a:p>
          <a:p>
            <a:pPr marL="43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УО (ИН) – умственная отсталость (интеллектуальные нарушения); </a:t>
            </a:r>
          </a:p>
          <a:p>
            <a:pPr marL="43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НОДА – нарушение опорно-двигательного аппарата; </a:t>
            </a:r>
          </a:p>
          <a:p>
            <a:pPr marL="43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ЗПР – задержка психического развития; </a:t>
            </a:r>
          </a:p>
          <a:p>
            <a:pPr marL="43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ТНР – тяжелые нарушения речи; </a:t>
            </a:r>
          </a:p>
          <a:p>
            <a:pPr marL="43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 – расстройство аутистического спектра; </a:t>
            </a:r>
          </a:p>
          <a:p>
            <a:pPr lvl="0" algn="ctr"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1C4853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571480"/>
            <a:ext cx="6500858" cy="1000132"/>
          </a:xfrm>
        </p:spPr>
        <p:txBody>
          <a:bodyPr>
            <a:normAutofit/>
          </a:bodyPr>
          <a:lstStyle/>
          <a:p>
            <a:pPr algn="ctr"/>
            <a:r>
              <a:rPr lang="ru-RU" sz="1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НОРМАТИВНая база для определения статуса «ребенка с </a:t>
            </a:r>
            <a:br>
              <a:rPr lang="ru-RU" sz="1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ОВЗ» и получения образования по Адаптированным программам</a:t>
            </a:r>
            <a:r>
              <a:rPr lang="ru-RU" sz="1600" b="1" cap="all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cap="all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cap="all" dirty="0">
              <a:solidFill>
                <a:srgbClr val="1C485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279796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Федеральный уровень: 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Федеральный Закон от 29 декабря 2012 г. N 273-ФЗ «Об образовании в Российской Федерации»; 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20 сентября 2013 г. №1082 «Об утверждении Положения о психолого-медико-педагогической комиссии»; 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17.10.2013 г. № 1155 «Об утверждении федерального государственного образовательного стандарта дошкольного образования»; 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Распоряжение Министерства Просвещения России от 09.09.2019 г. № Р-93 «Об утверждении примерного Положения о психолого-педагогическом консилиуме образовательной организации»;  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Распоряжение Министерства Просвещения России от 6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авгутса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2020 г. № Р-75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«Об утверждении примерного положения об оказании логопедической помощи в образовательных организациях, осуществляющих образовательную деятельность»; 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Нормативно-методические документы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Российской Федерации и другие нормативно-правовые акты в области образования;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22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23" name="Прямая соединительная линия 22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85794"/>
            <a:ext cx="6500858" cy="64294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1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рекомендаций ТПМПК </a:t>
            </a:r>
            <a:br>
              <a:rPr lang="ru-RU" sz="1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необходимы для : </a:t>
            </a:r>
            <a:r>
              <a:rPr lang="ru-RU" sz="1600" b="1" cap="all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cap="all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cap="all" dirty="0">
              <a:solidFill>
                <a:srgbClr val="1C485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357298"/>
            <a:ext cx="7279796" cy="478634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Мониторинг обучающихся из числа детей-инвалидов и детей с ОВЗ в общеобразовательных организациях Березовского района (ежегодно);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Мониторинг семей, воспитывающих детей с ОВЗ и инвалидностью (ежегодный); </a:t>
            </a:r>
          </a:p>
          <a:p>
            <a:pPr lvl="0"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мониторинг исполнения Плана мероприятий по созданию спец.условий (ежегодно, полугодие);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Контингента обучающихся по видам образовательных программ в рамках субвенции на обеспечение государственных гарантий реализации прав на получение общедоступного и бесплатного дошкольного, начального общего, основного общего, среднего общего образования в муниципальных общеобразовательных организациях Березовского района (ежеквартально);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Мониторинг деятельности психолого-педагогических консилиумов (ежегодный); </a:t>
            </a: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Мониторинг деятельности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ППМС-центров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(ежегодный); </a:t>
            </a:r>
          </a:p>
          <a:p>
            <a:pPr algn="just"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Мониторинг исполнения рекомендаций ТПМПК Березовского района в 2020 году (впервые был запущен в октябре-ноябре 2020г., ежегодно). </a:t>
            </a:r>
          </a:p>
          <a:p>
            <a:pPr algn="just"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20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22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23" name="Прямая соединительная линия 22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14488"/>
            <a:ext cx="7215238" cy="4800600"/>
          </a:xfrm>
        </p:spPr>
        <p:txBody>
          <a:bodyPr>
            <a:normAutofit/>
          </a:bodyPr>
          <a:lstStyle/>
          <a:p>
            <a:pPr marL="520700" lvl="1" indent="-342900">
              <a:spcBef>
                <a:spcPts val="0"/>
              </a:spcBef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Обоснованные выводы о наличии либо отсутствии у ребенка особенностей в физическом и (или) психическом развитии и (или) отклонений в поведении и наличии либо отсутствии необходимости создания условий для получения ребенком образования, коррекции нарушений развития и социальной адаптации на основе специальных педагогических подходов;  </a:t>
            </a:r>
          </a:p>
          <a:p>
            <a:pPr marL="520700" lvl="1" indent="-342900">
              <a:spcBef>
                <a:spcPts val="0"/>
              </a:spcBef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Рекомендации по определению образовательной программы, которую ребенок может освоить, форм и методов психолого-медико-педагогической помощи, созданию специальных условий для получения образования. </a:t>
            </a:r>
          </a:p>
          <a:p>
            <a:pPr marL="274320" lvl="1" indent="0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7800" lvl="1" indent="2667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Заключение ТПМПК с рекомендациями по варианту АООП для родителей детей носит рекомендательный характер.  Но по факту предоставления заключения в образовательную организацию (одновременно с письменным заявлением) обязательно к исполнению в полном объеме. </a:t>
            </a:r>
          </a:p>
          <a:p>
            <a:pPr marL="177800" lvl="1" indent="266700"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7800" lvl="1" indent="266700"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7800" lvl="1" indent="266700"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500166" y="642918"/>
            <a:ext cx="6429420" cy="71438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ТПМПК включает в себя: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00174"/>
            <a:ext cx="7215238" cy="457203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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  <a:sym typeface="Symbol"/>
              </a:rPr>
              <a:t>ст.79 Федерального закона от 29.12.2012 г. № 273-ФЗ «Об образовании в Российской Федерации»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500166" y="642918"/>
            <a:ext cx="6429420" cy="714380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Специальные условия для получения образования обучающимися с ОВЗ</a:t>
            </a:r>
            <a:r>
              <a:rPr lang="ru-RU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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Скругленный прямоугольник 12"/>
          <p:cNvSpPr/>
          <p:nvPr/>
        </p:nvSpPr>
        <p:spPr>
          <a:xfrm>
            <a:off x="1714480" y="1643050"/>
            <a:ext cx="2571768" cy="1143008"/>
          </a:xfrm>
          <a:prstGeom prst="roundRect">
            <a:avLst/>
          </a:prstGeom>
          <a:solidFill>
            <a:srgbClr val="F9FE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Специальные образовательные программы и методы обучения и воспитания  (ООП, АООП)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14480" y="2857496"/>
            <a:ext cx="257176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Специальные учебники, учебные пособия и дидактические материалы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соответсвии с ООП, АООП)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14480" y="4071942"/>
            <a:ext cx="2571768" cy="1143008"/>
          </a:xfrm>
          <a:prstGeom prst="roundRect">
            <a:avLst/>
          </a:prstGeom>
          <a:solidFill>
            <a:srgbClr val="F9FE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 в здания, организации, осуществляющие образовательную деятельность 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00562" y="1643050"/>
            <a:ext cx="257176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Специальные технические средства обучения коллективного и индивидуального пользования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00562" y="2857496"/>
            <a:ext cx="2571768" cy="1143008"/>
          </a:xfrm>
          <a:prstGeom prst="roundRect">
            <a:avLst/>
          </a:prstGeom>
          <a:solidFill>
            <a:srgbClr val="F9FE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Групповые и индивидуальные коррекционные занятия (в соответствии с нарушениями развития)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00562" y="4071942"/>
            <a:ext cx="257176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услуг ассистента (помощника),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соответсвии с потребностью)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96168" y="1643050"/>
            <a:ext cx="1347798" cy="40624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условия, без которых невозможно или затруднено освоение образовательных программ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428736"/>
            <a:ext cx="7215238" cy="50720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МАДОУ детский сад «Кораблик» пгт.Березово: </a:t>
            </a: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обучающихся с НОДА; </a:t>
            </a: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обучающихся с легкой умственной отсталостью (ИН); </a:t>
            </a: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обучающихся с ТНР; </a:t>
            </a: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обучающихся с ЗПР с учетом психофизического состояния обучающегося с РАС; 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МАДОУ детский сад «Малышок» пгт.Березово:</a:t>
            </a: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обучающихся с ТНР; </a:t>
            </a: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обучающихся с умеренной умственной отсталостью (ИН); </a:t>
            </a: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обучающихся с РАС; 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МАДОУ детский сад «Оленёнок»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с.Саранпауль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детей с РАС, в том числе с учетом психофизических особенностей обучающегося с ЗПР; </a:t>
            </a: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обучающихся с ТНР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(с нормой интеллекта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);  </a:t>
            </a: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обучающихся с ЗПР;</a:t>
            </a: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слабовидящих обучающихся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 нормой интеллекта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МБДОУ детский сад «Комарик»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п.Хулимсунт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обучающихся с ТНР; 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5. МАДОУ детский сад «Сказка» п.Приполярный 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обучающихся с РАС;   </a:t>
            </a:r>
          </a:p>
          <a:p>
            <a:pPr marL="0" lvl="1" algn="l"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6. МАДОУ детский сад «Снежинка»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п.Игрим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47675" lvl="1"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обучающихся с ЗПР; </a:t>
            </a:r>
          </a:p>
          <a:p>
            <a:pPr marL="0" lvl="1" algn="l">
              <a:spcBef>
                <a:spcPts val="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7. детский сад «Берёзка» стр.подразделение МБОУ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Игримской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СОШ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им.Собянина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Г.Е.: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АООП ДО для обучающихся с ТНР; </a:t>
            </a:r>
          </a:p>
          <a:p>
            <a:pPr marL="0" lvl="1" algn="l">
              <a:spcBef>
                <a:spcPts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/>
              <a:t> </a:t>
            </a:r>
            <a:endParaRPr lang="ru-RU" sz="2400" dirty="0" smtClean="0"/>
          </a:p>
          <a:p>
            <a:pPr lvl="1" algn="l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6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Пятиугольник 13"/>
          <p:cNvSpPr/>
          <p:nvPr/>
        </p:nvSpPr>
        <p:spPr>
          <a:xfrm>
            <a:off x="1714480" y="571480"/>
            <a:ext cx="6143668" cy="714380"/>
          </a:xfrm>
          <a:prstGeom prst="homePlat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1C485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Статистические данные по реализации Адаптированных программ в образовательных организациях Березовского района на начало 2021 года:</a:t>
            </a:r>
            <a:r>
              <a:rPr lang="ru-RU" b="1" dirty="0" smtClean="0">
                <a:solidFill>
                  <a:srgbClr val="1C485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 smtClean="0">
              <a:solidFill>
                <a:srgbClr val="1C4853"/>
              </a:solidFill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5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357290" y="1571612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Пятиугольник 14"/>
          <p:cNvSpPr/>
          <p:nvPr/>
        </p:nvSpPr>
        <p:spPr>
          <a:xfrm>
            <a:off x="1500166" y="642918"/>
            <a:ext cx="6429420" cy="642942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Исполнение пункта «Коррекционно-развивающие занятия»: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"/>
          <p:cNvGrpSpPr/>
          <p:nvPr/>
        </p:nvGrpSpPr>
        <p:grpSpPr>
          <a:xfrm>
            <a:off x="1214414" y="142852"/>
            <a:ext cx="7726517" cy="4787140"/>
            <a:chOff x="1214414" y="142852"/>
            <a:chExt cx="7726517" cy="4787140"/>
          </a:xfrm>
        </p:grpSpPr>
        <p:pic>
          <p:nvPicPr>
            <p:cNvPr id="5" name="Picture 1" descr="C:\Users\07\Documents\Рисунки\логотип КО новы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8148" y="142852"/>
              <a:ext cx="1082783" cy="1214446"/>
            </a:xfrm>
            <a:prstGeom prst="rect">
              <a:avLst/>
            </a:prstGeom>
            <a:noFill/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928794" y="357166"/>
              <a:ext cx="6000792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214414" y="285728"/>
              <a:ext cx="6929486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6965173" y="2964653"/>
              <a:ext cx="3929090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643306" y="428604"/>
              <a:ext cx="414340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7394595" y="2678107"/>
              <a:ext cx="2928958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7787504" y="2356636"/>
              <a:ext cx="2000264" cy="158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357290" y="1571612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Пятиугольник 14"/>
          <p:cNvSpPr/>
          <p:nvPr/>
        </p:nvSpPr>
        <p:spPr>
          <a:xfrm>
            <a:off x="1500166" y="642918"/>
            <a:ext cx="6429420" cy="642942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Исполнение пункта «Коррекционно-развивающие занятия»: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6573</TotalTime>
  <Words>1558</Words>
  <PresentationFormat>Экран (4:3)</PresentationFormat>
  <Paragraphs>187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Слайд 1</vt:lpstr>
      <vt:lpstr>Слайд 2</vt:lpstr>
      <vt:lpstr>НОРМАТИВНая база для определения статуса «ребенка с  ОВЗ» и получения образования по Адаптированным программам </vt:lpstr>
      <vt:lpstr>Показатели Исполнения рекомендаций ТПМПК  необходимы для :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ПМПК</dc:creator>
  <cp:lastModifiedBy>06</cp:lastModifiedBy>
  <cp:revision>548</cp:revision>
  <dcterms:created xsi:type="dcterms:W3CDTF">2021-01-27T07:19:41Z</dcterms:created>
  <dcterms:modified xsi:type="dcterms:W3CDTF">2021-05-28T04:27:47Z</dcterms:modified>
</cp:coreProperties>
</file>