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285C-B713-4E4F-999D-03A8F833B9C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0DB42-72DD-40B2-9F7E-12CDD92F8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5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D2AA-8A05-44A0-B983-925FF2449C6B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CC54-1C4A-4F51-B190-C5D6570E9702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079F-32CB-4C9B-9BC7-3601A825446C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97B2-B731-4771-BEB3-84425B0F7CFD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9A0E-4AC6-4AA0-80E7-BB37B135C9B6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72EA-5CA9-4FBD-BB48-DAFFEE8FABCF}" type="datetime1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AFAB-5560-4D7A-9C17-390791B24F61}" type="datetime1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D4EB-292F-48F2-A2CA-5C516B6FD750}" type="datetime1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441B-C3C5-42C1-A9D2-B52E9D1E17E0}" type="datetime1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4DE-F7EE-44F9-B13B-2077BF209587}" type="datetime1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8F8D-C76D-4A3A-B692-DD572A797647}" type="datetime1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70E0-7307-4024-8D12-19692F11DE6C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ФОТО и ВИДЕО\2. ТОЧКА РОСТА фото\1. ТОЧКА РОСТА\tochka_rost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b="62845"/>
          <a:stretch/>
        </p:blipFill>
        <p:spPr bwMode="auto">
          <a:xfrm>
            <a:off x="1411829" y="0"/>
            <a:ext cx="3796478" cy="16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239194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/>
              </a:rPr>
              <a:t>«Точка роста»: опыт, проблемы, перспективы.</a:t>
            </a:r>
            <a:endParaRPr lang="ru-RU" sz="60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/>
          <a:stretch/>
        </p:blipFill>
        <p:spPr bwMode="auto">
          <a:xfrm>
            <a:off x="0" y="20591"/>
            <a:ext cx="1331640" cy="50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 b="65430"/>
          <a:stretch/>
        </p:blipFill>
        <p:spPr bwMode="auto">
          <a:xfrm>
            <a:off x="0" y="5101517"/>
            <a:ext cx="1331640" cy="17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519-86A6-45DC-99FE-C78E6DDCE1E5}" type="datetime1">
              <a:rPr lang="ru-RU" smtClean="0"/>
              <a:t>22.04.2021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1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ФОТО и ВИДЕО\2. ТОЧКА РОСТА фото\1. ТОЧКА РОСТА\tochka_rost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b="62845"/>
          <a:stretch/>
        </p:blipFill>
        <p:spPr bwMode="auto">
          <a:xfrm>
            <a:off x="1411829" y="0"/>
            <a:ext cx="768887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/>
          <a:stretch/>
        </p:blipFill>
        <p:spPr bwMode="auto">
          <a:xfrm>
            <a:off x="0" y="20591"/>
            <a:ext cx="1331640" cy="50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 b="65430"/>
          <a:stretch/>
        </p:blipFill>
        <p:spPr bwMode="auto">
          <a:xfrm>
            <a:off x="0" y="5101517"/>
            <a:ext cx="1331640" cy="17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C519-86A6-45DC-99FE-C78E6DDCE1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7871" y="3531856"/>
            <a:ext cx="7552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eskneesCTT" pitchFamily="2" charset="0"/>
              </a:rPr>
              <a:t>СПАСИБО!</a:t>
            </a:r>
            <a:endParaRPr lang="ru-RU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esknees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ФОТО и ВИДЕО\2. ТОЧКА РОСТА фото\1. ТОЧКА РОСТА\tochka_rost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b="62845"/>
          <a:stretch/>
        </p:blipFill>
        <p:spPr bwMode="auto">
          <a:xfrm>
            <a:off x="1324202" y="0"/>
            <a:ext cx="2296075" cy="9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/>
          <a:stretch/>
        </p:blipFill>
        <p:spPr bwMode="auto">
          <a:xfrm>
            <a:off x="0" y="20591"/>
            <a:ext cx="1331640" cy="50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 b="65430"/>
          <a:stretch/>
        </p:blipFill>
        <p:spPr bwMode="auto">
          <a:xfrm>
            <a:off x="0" y="5101517"/>
            <a:ext cx="1331640" cy="17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ФОТО и ВИДЕО\2. ТОЧКА РОСТА фото\Точка роста ОФОРМЛЕНИЕ\изображение_viber_2020-09-28_16-15-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98" y="1052736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ОТО и ВИДЕО\2. ТОЧКА РОСТА фото\Точка роста ОФОРМЛЕНИЕ\изображение_viber_2020-09-28_16-13-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92" y="1052736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и ВИДЕО\2. ТОЧКА РОСТА фото\Точка роста ОФОРМЛЕНИЕ\IMG_20200820_1251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18" y="1052736"/>
            <a:ext cx="2529981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4202" y="4725144"/>
            <a:ext cx="78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С 1 сентября 2020 на базе нашей школы </a:t>
            </a:r>
            <a:r>
              <a:rPr lang="ru-RU" sz="2000" dirty="0" smtClean="0">
                <a:latin typeface="Bookman Old Style" panose="02050604050505020204" pitchFamily="18" charset="0"/>
              </a:rPr>
              <a:t>стартовал федеральный </a:t>
            </a:r>
            <a:r>
              <a:rPr lang="ru-RU" sz="2000" dirty="0">
                <a:latin typeface="Bookman Old Style" panose="02050604050505020204" pitchFamily="18" charset="0"/>
              </a:rPr>
              <a:t>проект "Современная школа" национального проекта «Образование» в форме Центра образования цифрового и гуманитарного профилей "Точка роста</a:t>
            </a:r>
            <a:r>
              <a:rPr lang="ru-RU" sz="2000" dirty="0" smtClean="0">
                <a:latin typeface="Bookman Old Style" panose="02050604050505020204" pitchFamily="18" charset="0"/>
              </a:rPr>
              <a:t>".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F38E-5130-470C-AF96-7F6054D5EB1A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ФОТО и ВИДЕО\2. ТОЧКА РОСТА фото\1. ТОЧКА РОСТА\tochka_rost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b="62845"/>
          <a:stretch/>
        </p:blipFill>
        <p:spPr bwMode="auto">
          <a:xfrm>
            <a:off x="1324202" y="0"/>
            <a:ext cx="2296075" cy="9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/>
          <a:stretch/>
        </p:blipFill>
        <p:spPr bwMode="auto">
          <a:xfrm>
            <a:off x="0" y="20591"/>
            <a:ext cx="1331640" cy="50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 b="65430"/>
          <a:stretch/>
        </p:blipFill>
        <p:spPr bwMode="auto">
          <a:xfrm>
            <a:off x="0" y="5101517"/>
            <a:ext cx="1331640" cy="17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8430" b="13104"/>
          <a:stretch/>
        </p:blipFill>
        <p:spPr bwMode="auto">
          <a:xfrm>
            <a:off x="1324201" y="1434884"/>
            <a:ext cx="3895871" cy="321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оле 6"/>
          <p:cNvSpPr txBox="1"/>
          <p:nvPr/>
        </p:nvSpPr>
        <p:spPr>
          <a:xfrm>
            <a:off x="2123728" y="453912"/>
            <a:ext cx="7355160" cy="14278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eskneesCTT" pitchFamily="2" charset="0"/>
                <a:ea typeface="Calibri"/>
                <a:cs typeface="Times New Roman"/>
              </a:rPr>
              <a:t>ОСНОВЫ БЕЗОПАСНОСТИ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eskneesCTT" pitchFamily="2" charset="0"/>
                <a:ea typeface="Calibri"/>
                <a:cs typeface="Times New Roman"/>
              </a:rPr>
              <a:t>ЖИЗНЕДЕЯТЕЛЬНОСТИ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eskneesCTT" pitchFamily="2" charset="0"/>
              <a:ea typeface="Calibri"/>
              <a:cs typeface="Times New Roman"/>
            </a:endParaRPr>
          </a:p>
        </p:txBody>
      </p:sp>
      <p:pic>
        <p:nvPicPr>
          <p:cNvPr id="13" name="Рисунок 12" descr="G:\1. ТОЧКА РОСТА\СТЕНД\25.01.21\buklet_tochkarosta-1 — копия.jpg"/>
          <p:cNvPicPr/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t="19298" b="28947"/>
          <a:stretch/>
        </p:blipFill>
        <p:spPr bwMode="auto">
          <a:xfrm>
            <a:off x="3418214" y="0"/>
            <a:ext cx="5720715" cy="67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оле 7"/>
          <p:cNvSpPr txBox="1"/>
          <p:nvPr/>
        </p:nvSpPr>
        <p:spPr>
          <a:xfrm>
            <a:off x="1255777" y="4222549"/>
            <a:ext cx="4324874" cy="257643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 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Преподаватель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КНАУС ТАТЬЯНА ЕВГЕНЬЕВНА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- учитель ОБЖ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Как выход найти в ситуации сложной, 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И как не проспать, если это возможно.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Научит всему нас предмет ОБЖ,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Мы в жизни уверенней стали уже.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 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 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2E04-D873-4213-827C-7505CDFDE6D6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8495" y="1419057"/>
            <a:ext cx="3850433" cy="513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28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ФОТО и ВИДЕО\2. ТОЧКА РОСТА фото\1. ТОЧКА РОСТА\tochka_rost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b="62845"/>
          <a:stretch/>
        </p:blipFill>
        <p:spPr bwMode="auto">
          <a:xfrm>
            <a:off x="1324202" y="0"/>
            <a:ext cx="2296075" cy="9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/>
          <a:stretch/>
        </p:blipFill>
        <p:spPr bwMode="auto">
          <a:xfrm>
            <a:off x="0" y="20591"/>
            <a:ext cx="1331640" cy="50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 b="65430"/>
          <a:stretch/>
        </p:blipFill>
        <p:spPr bwMode="auto">
          <a:xfrm>
            <a:off x="0" y="5101517"/>
            <a:ext cx="1331640" cy="17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G:\1. ТОЧКА РОСТА\СТЕНД\25.01.21\buklet_tochkarosta-1 — копия.jpg"/>
          <p:cNvPicPr/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t="19298" b="28947"/>
          <a:stretch/>
        </p:blipFill>
        <p:spPr bwMode="auto">
          <a:xfrm>
            <a:off x="3418214" y="0"/>
            <a:ext cx="5720715" cy="67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r="14140"/>
          <a:stretch/>
        </p:blipFill>
        <p:spPr bwMode="auto">
          <a:xfrm>
            <a:off x="3621765" y="338137"/>
            <a:ext cx="4538162" cy="1051610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7" t="28491" r="36218" b="24216"/>
          <a:stretch/>
        </p:blipFill>
        <p:spPr bwMode="auto">
          <a:xfrm>
            <a:off x="1317441" y="1052736"/>
            <a:ext cx="2894519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оле 7"/>
          <p:cNvSpPr txBox="1"/>
          <p:nvPr/>
        </p:nvSpPr>
        <p:spPr>
          <a:xfrm>
            <a:off x="4211960" y="1211449"/>
            <a:ext cx="4910945" cy="2217552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Преподаватель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ГРИШИНА 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АЛИНА ВЛАДИМИРОВНА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- педагог дополнительного образования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Шахматы- игра, где надо думать, </a:t>
            </a:r>
            <a:endParaRPr lang="ru-RU" sz="1200" b="1" kern="0" dirty="0">
              <a:solidFill>
                <a:sysClr val="windowText" lastClr="000000"/>
              </a:solidFill>
              <a:latin typeface="Bookman Old Style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Шахматы-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зарядка для ума.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Это интересная, увлекательная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Интеллектуальная игра.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 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t="14246" r="35257" b="34472"/>
          <a:stretch/>
        </p:blipFill>
        <p:spPr bwMode="auto">
          <a:xfrm>
            <a:off x="1317441" y="3429001"/>
            <a:ext cx="3521090" cy="3429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F:\ФОТО и ВИДЕО\2. ТОЧКА РОСТА фото\1. ОТКРЫТИЕ 23.10.2020\ГРИШИНА Алина Владимировна\IMG-93e0af7d5fd8cae7aff3a725f95e73f9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31" y="3439952"/>
            <a:ext cx="2739277" cy="3418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0-tub-ru.yandex.net/i?id=fff6bbf4832824af9a928c4c679388f7&amp;n=13&amp;exp=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808" y="3501008"/>
            <a:ext cx="1545097" cy="154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ages.chesscomfiles.com/uploads/v1/user/68638058.b9027d09.1200x1200o.0332fabef28c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808" y="5270106"/>
            <a:ext cx="1664478" cy="99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14AE-5D98-4316-ACCD-B93FAF402477}" type="datetime1">
              <a:rPr lang="ru-RU" smtClean="0"/>
              <a:t>22.04.2021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2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ФОТО и ВИДЕО\2. ТОЧКА РОСТА фото\1. ТОЧКА РОСТА\tochka_rost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b="62845"/>
          <a:stretch/>
        </p:blipFill>
        <p:spPr bwMode="auto">
          <a:xfrm>
            <a:off x="1324202" y="0"/>
            <a:ext cx="2296075" cy="9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/>
          <a:stretch/>
        </p:blipFill>
        <p:spPr bwMode="auto">
          <a:xfrm>
            <a:off x="0" y="20591"/>
            <a:ext cx="1331640" cy="50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 b="65430"/>
          <a:stretch/>
        </p:blipFill>
        <p:spPr bwMode="auto">
          <a:xfrm>
            <a:off x="0" y="5101517"/>
            <a:ext cx="1331640" cy="17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G:\1. ТОЧКА РОСТА\СТЕНД\25.01.21\buklet_tochkarosta-1 — копия.jpg"/>
          <p:cNvPicPr/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t="19298" b="28947"/>
          <a:stretch/>
        </p:blipFill>
        <p:spPr bwMode="auto">
          <a:xfrm>
            <a:off x="3418214" y="0"/>
            <a:ext cx="5720715" cy="67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2E04-D873-4213-827C-7505CDFDE6D6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14" y="363991"/>
            <a:ext cx="4746739" cy="782191"/>
          </a:xfrm>
          <a:prstGeom prst="rect">
            <a:avLst/>
          </a:prstGeom>
          <a:noFill/>
        </p:spPr>
      </p:pic>
      <p:pic>
        <p:nvPicPr>
          <p:cNvPr id="15" name="Рисунок 14" descr="F:\ФОТО и ВИДЕО\2. ТОЧКА РОСТА фото\1. ОТКРЫТИЕ 23.10.2020\Степанько Е.Н\изображение_viber_2020-11-05_17-54-1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60" y="980972"/>
            <a:ext cx="2301161" cy="257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F:\ФОТО и ВИДЕО\2. ТОЧКА РОСТА фото\СТЕПАНЬКО Е.Н. 21.10.2020\изображение_viber_20201-10-22_06-43-0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5"/>
          <a:stretch/>
        </p:blipFill>
        <p:spPr bwMode="auto">
          <a:xfrm>
            <a:off x="1331640" y="3573016"/>
            <a:ext cx="3560321" cy="3202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F:\ФОТО и ВИДЕО\2. ТОЧКА РОСТА фото\СТЕПАНЬКО Е.Н. 21.10.2020\изображение_viber_2020-10-22_06-43-0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61" y="3573016"/>
            <a:ext cx="292040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оле 7"/>
          <p:cNvSpPr txBox="1"/>
          <p:nvPr/>
        </p:nvSpPr>
        <p:spPr>
          <a:xfrm>
            <a:off x="3851848" y="980972"/>
            <a:ext cx="5000625" cy="306705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Преподаватель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СТЕПАНЬКО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ЕЛЕНА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НИКОЛАЕВНА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- учитель технологии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Быть технологом совсем не просто: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Все процессы надо изучить.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Не купить за деньги эти знанья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Можно их лишь только получить.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 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Calibri"/>
                <a:cs typeface="Times New Roman"/>
              </a:rPr>
              <a:t> 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80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ФОТО и ВИДЕО\2. ТОЧКА РОСТА фото\1. ТОЧКА РОСТА\tochka_rost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b="62845"/>
          <a:stretch/>
        </p:blipFill>
        <p:spPr bwMode="auto">
          <a:xfrm>
            <a:off x="1324202" y="0"/>
            <a:ext cx="2296075" cy="9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/>
          <a:stretch/>
        </p:blipFill>
        <p:spPr bwMode="auto">
          <a:xfrm>
            <a:off x="0" y="20591"/>
            <a:ext cx="1331640" cy="50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 b="65430"/>
          <a:stretch/>
        </p:blipFill>
        <p:spPr bwMode="auto">
          <a:xfrm>
            <a:off x="0" y="5101517"/>
            <a:ext cx="1331640" cy="17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G:\1. ТОЧКА РОСТА\СТЕНД\25.01.21\buklet_tochkarosta-1 — копия.jpg"/>
          <p:cNvPicPr/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t="19298" b="28947"/>
          <a:stretch/>
        </p:blipFill>
        <p:spPr bwMode="auto">
          <a:xfrm>
            <a:off x="3418214" y="0"/>
            <a:ext cx="5720715" cy="67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2E04-D873-4213-827C-7505CDFDE6D6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14" name="Рисунок 13" descr="F:\ФОТО и ВИДЕО\2. ТОЧКА РОСТА фото\ЗИНОВЬЕВА О.Н 16.10.2020\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05416"/>
            <a:ext cx="3287737" cy="365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F:\ФОТО и ВИДЕО\2. ТОЧКА РОСТА фото\ЗИНОВЬЕВА О.Н 16.10.2020\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77" y="3205416"/>
            <a:ext cx="3409007" cy="365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8" t="4559" r="35577" b="21366"/>
          <a:stretch/>
        </p:blipFill>
        <p:spPr bwMode="auto">
          <a:xfrm>
            <a:off x="1324202" y="980972"/>
            <a:ext cx="1921904" cy="2224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Поле 7"/>
          <p:cNvSpPr txBox="1"/>
          <p:nvPr/>
        </p:nvSpPr>
        <p:spPr>
          <a:xfrm>
            <a:off x="3029852" y="712069"/>
            <a:ext cx="5000625" cy="27622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ЗИНОВЬЕВА ОЛЬГА НИКОЛАЕВНА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учитель физики и информатики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предмет очень важный сейчас,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прогресс добрался и до нас.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Будем мы вхожи с тобой в </a:t>
            </a:r>
            <a:r>
              <a:rPr lang="en-US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</a:t>
            </a:r>
            <a:r>
              <a:rPr lang="ru-RU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сеть, что опутала весь белый свет.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54" y="384518"/>
            <a:ext cx="7621270" cy="127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1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ФОТО и ВИДЕО\2. ТОЧКА РОСТА фото\1. ТОЧКА РОСТА\tochka_rost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b="62845"/>
          <a:stretch/>
        </p:blipFill>
        <p:spPr bwMode="auto">
          <a:xfrm>
            <a:off x="1324202" y="0"/>
            <a:ext cx="2296075" cy="9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/>
          <a:stretch/>
        </p:blipFill>
        <p:spPr bwMode="auto">
          <a:xfrm>
            <a:off x="0" y="20591"/>
            <a:ext cx="1331640" cy="50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 b="65430"/>
          <a:stretch/>
        </p:blipFill>
        <p:spPr bwMode="auto">
          <a:xfrm>
            <a:off x="0" y="5101517"/>
            <a:ext cx="1331640" cy="17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G:\1. ТОЧКА РОСТА\СТЕНД\25.01.21\buklet_tochkarosta-1 — копия.jpg"/>
          <p:cNvPicPr/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t="19298" b="28947"/>
          <a:stretch/>
        </p:blipFill>
        <p:spPr bwMode="auto">
          <a:xfrm>
            <a:off x="3418214" y="0"/>
            <a:ext cx="5720715" cy="67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2E04-D873-4213-827C-7505CDFDE6D6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14" name="Рисунок 13" descr="F:\ФОТО и ВИДЕО\2. ТОЧКА РОСТА фото\ЗИНОВЬЕВА О.Н 16.10.2020\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05416"/>
            <a:ext cx="3287737" cy="365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F:\ФОТО и ВИДЕО\2. ТОЧКА РОСТА фото\ЗИНОВЬЕВА О.Н 16.10.2020\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77" y="3205416"/>
            <a:ext cx="3409007" cy="365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8" t="4559" r="35577" b="21366"/>
          <a:stretch/>
        </p:blipFill>
        <p:spPr bwMode="auto">
          <a:xfrm>
            <a:off x="1324202" y="980972"/>
            <a:ext cx="1921904" cy="2224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Поле 7"/>
          <p:cNvSpPr txBox="1"/>
          <p:nvPr/>
        </p:nvSpPr>
        <p:spPr>
          <a:xfrm>
            <a:off x="3029852" y="712069"/>
            <a:ext cx="5000625" cy="27622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ЗИНОВЬЕВА ОЛЬГА НИКОЛАЕВНА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учитель физики и информатики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предмет очень важный сейчас,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прогресс добрался и до нас.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Будем мы вхожи с тобой в </a:t>
            </a:r>
            <a:r>
              <a:rPr lang="en-US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</a:t>
            </a:r>
            <a:r>
              <a:rPr lang="ru-RU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сеть, что опутала весь белый свет.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54" y="384518"/>
            <a:ext cx="7621270" cy="127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69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ФОТО и ВИДЕО\2. ТОЧКА РОСТА фото\1. ТОЧКА РОСТА\tochka_rost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b="62845"/>
          <a:stretch/>
        </p:blipFill>
        <p:spPr bwMode="auto">
          <a:xfrm>
            <a:off x="1324202" y="0"/>
            <a:ext cx="2296075" cy="9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/>
          <a:stretch/>
        </p:blipFill>
        <p:spPr bwMode="auto">
          <a:xfrm>
            <a:off x="0" y="20591"/>
            <a:ext cx="1331640" cy="50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 b="65430"/>
          <a:stretch/>
        </p:blipFill>
        <p:spPr bwMode="auto">
          <a:xfrm>
            <a:off x="0" y="5101517"/>
            <a:ext cx="1331640" cy="17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G:\1. ТОЧКА РОСТА\СТЕНД\25.01.21\buklet_tochkarosta-1 — копия.jpg"/>
          <p:cNvPicPr/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t="19298" b="28947"/>
          <a:stretch/>
        </p:blipFill>
        <p:spPr bwMode="auto">
          <a:xfrm>
            <a:off x="3418214" y="0"/>
            <a:ext cx="5720715" cy="67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2E04-D873-4213-827C-7505CDFDE6D6}" type="datetime1">
              <a:rPr lang="ru-RU" smtClean="0"/>
              <a:t>22.04.2021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16" name="Рисунок 15" descr="F:\ФОТО и ВИДЕО\2. ТОЧКА РОСТА фото\1. ОТКРЫТИЕ 23.10.2020\Новоселова Н.Ю\IMG-63ccfe39410da97edc590873ca195a1c-V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480720" cy="401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7" t="7408" r="35257" b="17948"/>
          <a:stretch/>
        </p:blipFill>
        <p:spPr bwMode="auto">
          <a:xfrm>
            <a:off x="1331640" y="956090"/>
            <a:ext cx="2086574" cy="2688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4718"/>
            <a:ext cx="5256584" cy="816069"/>
          </a:xfrm>
          <a:prstGeom prst="rect">
            <a:avLst/>
          </a:prstGeom>
          <a:noFill/>
        </p:spPr>
      </p:pic>
      <p:sp>
        <p:nvSpPr>
          <p:cNvPr id="18" name="Поле 7"/>
          <p:cNvSpPr txBox="1"/>
          <p:nvPr/>
        </p:nvSpPr>
        <p:spPr>
          <a:xfrm>
            <a:off x="3475014" y="531909"/>
            <a:ext cx="5668986" cy="27622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</a:t>
            </a:r>
            <a:r>
              <a:rPr lang="ru-RU" sz="1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НОВОСЕЛОВА </a:t>
            </a:r>
            <a:r>
              <a:rPr lang="ru-RU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НАТАЛЬЯ ЮРЬЕВНА</a:t>
            </a:r>
            <a:endParaRPr lang="ru-RU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учитель черчения и ИЗО</a:t>
            </a:r>
            <a:endParaRPr lang="ru-RU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Дизайнер-график — мирная профессия.</a:t>
            </a:r>
            <a:endParaRPr lang="ru-RU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вооружение — креатив.</a:t>
            </a:r>
            <a:endParaRPr lang="ru-RU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проходят очень весело.</a:t>
            </a:r>
            <a:endParaRPr lang="ru-RU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 сейчас — всему локомотив.</a:t>
            </a:r>
            <a:endParaRPr lang="ru-RU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ФОТО и ВИДЕО\2. ТОЧКА РОСТА фото\1. ТОЧКА РОСТА\tochka_rost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b="62845"/>
          <a:stretch/>
        </p:blipFill>
        <p:spPr bwMode="auto">
          <a:xfrm>
            <a:off x="1324202" y="0"/>
            <a:ext cx="2296075" cy="9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/>
          <a:stretch/>
        </p:blipFill>
        <p:spPr bwMode="auto">
          <a:xfrm>
            <a:off x="0" y="20591"/>
            <a:ext cx="1331640" cy="50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f2.ppt-online.org/files2/slide/i/iasBr3fARM1LJbWzSvCVNoD2nPq4ugOYyQtIleUT0c/slide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8" b="65430"/>
          <a:stretch/>
        </p:blipFill>
        <p:spPr bwMode="auto">
          <a:xfrm>
            <a:off x="0" y="5101517"/>
            <a:ext cx="1331640" cy="17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ФОТО и ВИДЕО\2. ТОЧКА РОСТА фото\Точка роста ОФОРМЛЕНИЕ\изображение_viber_2020-09-28_16-15-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98" y="1052736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ОТО и ВИДЕО\2. ТОЧКА РОСТА фото\Точка роста ОФОРМЛЕНИЕ\изображение_viber_2020-09-28_16-13-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92" y="1052736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и ВИДЕО\2. ТОЧКА РОСТА фото\Точка роста ОФОРМЛЕНИЕ\IMG_20200820_1251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18" y="1052736"/>
            <a:ext cx="2529981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F38E-5130-470C-AF96-7F6054D5EB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763</TotalTime>
  <Words>124</Words>
  <Application>Microsoft Office PowerPoint</Application>
  <PresentationFormat>Экран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BeeskneesCTT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Холодович</dc:creator>
  <cp:lastModifiedBy>Татьяна Холодович</cp:lastModifiedBy>
  <cp:revision>13</cp:revision>
  <dcterms:created xsi:type="dcterms:W3CDTF">2021-04-21T17:48:55Z</dcterms:created>
  <dcterms:modified xsi:type="dcterms:W3CDTF">2021-04-22T07:19:15Z</dcterms:modified>
</cp:coreProperties>
</file>