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71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0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42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75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25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1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1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9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65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5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7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75941-5C7D-4954-90EE-3E91FAD2DF97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D9B6C-35A1-4A14-98B6-1D2AF47F1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2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Documents%20and%20Settings\in\&#1056;&#1072;&#1073;&#1086;&#1095;&#1080;&#1081;%20&#1089;&#1090;&#1086;&#1083;\&#1057;&#1077;&#1088;&#1075;&#1077;&#1081;\&#1041;&#1077;&#1079;%20&#1080;&#1084;&#1077;&#1085;&#1080;&#1095;&#1099;_0002.wmv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025" r="2475"/>
          <a:stretch/>
        </p:blipFill>
        <p:spPr>
          <a:xfrm>
            <a:off x="0" y="1054915"/>
            <a:ext cx="9066758" cy="4569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255" y="3627177"/>
            <a:ext cx="8433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496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807" y="3615396"/>
            <a:ext cx="3087923" cy="30665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3" y="174744"/>
            <a:ext cx="4192172" cy="4330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7210" t="14679" r="3250" b="18166"/>
          <a:stretch/>
        </p:blipFill>
        <p:spPr>
          <a:xfrm>
            <a:off x="5369807" y="276345"/>
            <a:ext cx="3080825" cy="3080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590843" y="4680304"/>
            <a:ext cx="419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Тема Сечения и Разрезы </a:t>
            </a:r>
          </a:p>
          <a:p>
            <a:pPr algn="ctr"/>
            <a:r>
              <a:rPr lang="ru-RU" sz="2400" dirty="0" smtClean="0"/>
              <a:t>в 9 классе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0622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604" y="198956"/>
            <a:ext cx="5734345" cy="37149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8514" t="24835" r="35810" b="17027"/>
          <a:stretch/>
        </p:blipFill>
        <p:spPr>
          <a:xfrm>
            <a:off x="472446" y="1994656"/>
            <a:ext cx="3647649" cy="4645952"/>
          </a:xfrm>
          <a:prstGeom prst="rect">
            <a:avLst/>
          </a:prstGeom>
        </p:spPr>
      </p:pic>
      <p:pic>
        <p:nvPicPr>
          <p:cNvPr id="10" name="Без именичы_0002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18" y="4059152"/>
            <a:ext cx="2878138" cy="243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280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0" y="169894"/>
            <a:ext cx="3679981" cy="2674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57" y="3257550"/>
            <a:ext cx="4972769" cy="3172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324" y="604901"/>
            <a:ext cx="4024656" cy="3672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63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t="19684" r="13623" b="18684"/>
          <a:stretch>
            <a:fillRect/>
          </a:stretch>
        </p:blipFill>
        <p:spPr>
          <a:xfrm>
            <a:off x="0" y="-57150"/>
            <a:ext cx="9144000" cy="6983413"/>
          </a:xfrm>
          <a:noFill/>
        </p:spPr>
      </p:pic>
    </p:spTree>
    <p:extLst>
      <p:ext uri="{BB962C8B-B14F-4D97-AF65-F5344CB8AC3E}">
        <p14:creationId xmlns:p14="http://schemas.microsoft.com/office/powerpoint/2010/main" val="29437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0880" y="3536801"/>
            <a:ext cx="780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62626"/>
                </a:solidFill>
                <a:latin typeface="Graphik_LC"/>
              </a:rPr>
              <a:t>это компактный </a:t>
            </a:r>
            <a:r>
              <a:rPr lang="ru-RU" b="1" dirty="0" smtClean="0">
                <a:solidFill>
                  <a:srgbClr val="262626"/>
                </a:solidFill>
                <a:latin typeface="Graphik_LC"/>
              </a:rPr>
              <a:t>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882" t="22990" r="5423" b="27970"/>
          <a:stretch/>
        </p:blipFill>
        <p:spPr>
          <a:xfrm>
            <a:off x="589280" y="405976"/>
            <a:ext cx="6887388" cy="5194528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440" y="774594"/>
            <a:ext cx="4265374" cy="5687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728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8480" y="2255520"/>
            <a:ext cx="618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Спасибо всем за терпение и внимание.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25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4029" y="409699"/>
            <a:ext cx="684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Содержание рабочей программы по технологии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332" y="1240696"/>
            <a:ext cx="8462132" cy="521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16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624531" y="1061157"/>
          <a:ext cx="7709458" cy="536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7033">
                  <a:extLst>
                    <a:ext uri="{9D8B030D-6E8A-4147-A177-3AD203B41FA5}">
                      <a16:colId xmlns:a16="http://schemas.microsoft.com/office/drawing/2014/main" xmlns="" val="1990882681"/>
                    </a:ext>
                  </a:extLst>
                </a:gridCol>
                <a:gridCol w="817552">
                  <a:extLst>
                    <a:ext uri="{9D8B030D-6E8A-4147-A177-3AD203B41FA5}">
                      <a16:colId xmlns:a16="http://schemas.microsoft.com/office/drawing/2014/main" xmlns="" val="1090855827"/>
                    </a:ext>
                  </a:extLst>
                </a:gridCol>
                <a:gridCol w="702259">
                  <a:extLst>
                    <a:ext uri="{9D8B030D-6E8A-4147-A177-3AD203B41FA5}">
                      <a16:colId xmlns:a16="http://schemas.microsoft.com/office/drawing/2014/main" xmlns="" val="2141561010"/>
                    </a:ext>
                  </a:extLst>
                </a:gridCol>
                <a:gridCol w="702260">
                  <a:extLst>
                    <a:ext uri="{9D8B030D-6E8A-4147-A177-3AD203B41FA5}">
                      <a16:colId xmlns:a16="http://schemas.microsoft.com/office/drawing/2014/main" xmlns="" val="42715368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694864533"/>
                    </a:ext>
                  </a:extLst>
                </a:gridCol>
                <a:gridCol w="738834">
                  <a:extLst>
                    <a:ext uri="{9D8B030D-6E8A-4147-A177-3AD203B41FA5}">
                      <a16:colId xmlns:a16="http://schemas.microsoft.com/office/drawing/2014/main" xmlns="" val="145878308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Базовые модули/разделы</a:t>
                      </a:r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классы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30662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3166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Часы на базовые</a:t>
                      </a:r>
                      <a:r>
                        <a:rPr lang="ru-RU" sz="1600" baseline="0" dirty="0" smtClean="0"/>
                        <a:t> модули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0026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Производство и технологии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91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обработки текстильных материалов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1714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Технология обработки пищевых материалов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506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Компьютерная графика и черчение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6174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r>
                        <a:rPr lang="en-US" sz="1600" dirty="0" smtClean="0"/>
                        <a:t>D</a:t>
                      </a:r>
                      <a:r>
                        <a:rPr lang="ru-RU" sz="1600" dirty="0" smtClean="0"/>
                        <a:t> – моделирование, </a:t>
                      </a:r>
                      <a:r>
                        <a:rPr lang="ru-RU" sz="1600" dirty="0" err="1" smtClean="0"/>
                        <a:t>прототипирование</a:t>
                      </a:r>
                      <a:r>
                        <a:rPr lang="ru-RU" sz="1600" dirty="0" smtClean="0"/>
                        <a:t> и макетирование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40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Технологии творческой, проектной и исследовательской деятельности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2607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Построение образовательных траекторий и планов в области профессионального самоопределения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125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Дополнительные</a:t>
                      </a:r>
                      <a:r>
                        <a:rPr lang="ru-RU" sz="1600" baseline="0" dirty="0" smtClean="0"/>
                        <a:t> модули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45979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18677" y="428470"/>
            <a:ext cx="560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Тематическое планирование по классам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8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882" t="22990" r="5423" b="27970"/>
          <a:stretch/>
        </p:blipFill>
        <p:spPr>
          <a:xfrm>
            <a:off x="302725" y="291872"/>
            <a:ext cx="6887388" cy="5194528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9114" t="41681" r="35153" b="11488"/>
          <a:stretch/>
        </p:blipFill>
        <p:spPr>
          <a:xfrm>
            <a:off x="3516852" y="1931831"/>
            <a:ext cx="5313455" cy="422427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542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56" t="30033" r="3614" b="11824"/>
          <a:stretch/>
        </p:blipFill>
        <p:spPr>
          <a:xfrm>
            <a:off x="4623371" y="339047"/>
            <a:ext cx="3842534" cy="32055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50" y="209841"/>
            <a:ext cx="3929960" cy="33347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45" y="3921213"/>
            <a:ext cx="3983155" cy="2737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4864370" y="4638810"/>
            <a:ext cx="33605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/>
              <a:t>Типы планировки кухни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5 класс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15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91" y="304078"/>
            <a:ext cx="5778797" cy="4521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928891" y="4905831"/>
            <a:ext cx="35468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 Моделирование фартука</a:t>
            </a:r>
            <a:endParaRPr lang="ru-RU" sz="2400" dirty="0"/>
          </a:p>
          <a:p>
            <a:pPr algn="ctr"/>
            <a:r>
              <a:rPr lang="ru-RU" sz="2400" dirty="0"/>
              <a:t>5 класс</a:t>
            </a:r>
          </a:p>
          <a:p>
            <a:endParaRPr lang="ru-RU" dirty="0"/>
          </a:p>
        </p:txBody>
      </p:sp>
      <p:pic>
        <p:nvPicPr>
          <p:cNvPr id="1026" name="Picture 2" descr="Скачать картинки Швейная мастерская лого, стоковые фото Швейная мастерская  лого в хорошем качестве | Depositphot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5" r="1956" b="31733"/>
          <a:stretch/>
        </p:blipFill>
        <p:spPr bwMode="auto">
          <a:xfrm>
            <a:off x="7426960" y="304078"/>
            <a:ext cx="1209040" cy="21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0595" t="25699" r="46119" b="34375"/>
          <a:stretch/>
        </p:blipFill>
        <p:spPr>
          <a:xfrm>
            <a:off x="6530738" y="2479039"/>
            <a:ext cx="2613262" cy="344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57" t="31569" b="9975"/>
          <a:stretch/>
        </p:blipFill>
        <p:spPr>
          <a:xfrm>
            <a:off x="431803" y="372997"/>
            <a:ext cx="4113509" cy="3387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530" y="2734470"/>
            <a:ext cx="5023409" cy="39339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39150" y="4614203"/>
            <a:ext cx="350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Проект </a:t>
            </a:r>
          </a:p>
          <a:p>
            <a:pPr algn="ctr"/>
            <a:r>
              <a:rPr lang="ru-RU" sz="2400" dirty="0" smtClean="0"/>
              <a:t>планировки кухни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30172" y="1543593"/>
            <a:ext cx="3122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/>
              <a:t>3</a:t>
            </a:r>
            <a:r>
              <a:rPr lang="en-US" sz="2800" dirty="0"/>
              <a:t>D </a:t>
            </a:r>
            <a:r>
              <a:rPr lang="ru-RU" sz="2800" dirty="0"/>
              <a:t>моделирование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60923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927" y="352331"/>
            <a:ext cx="3951846" cy="5269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579" t="20378" r="16742" b="10431"/>
          <a:stretch/>
        </p:blipFill>
        <p:spPr>
          <a:xfrm>
            <a:off x="465380" y="206063"/>
            <a:ext cx="4429547" cy="3400023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570" t="19850" r="17335" b="10959"/>
          <a:stretch/>
        </p:blipFill>
        <p:spPr>
          <a:xfrm rot="21222156">
            <a:off x="1416677" y="3213206"/>
            <a:ext cx="4314422" cy="3418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5905568" y="5685732"/>
            <a:ext cx="3311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Изучение приемов выполнения</a:t>
            </a:r>
            <a:endParaRPr lang="en-US" dirty="0" smtClean="0"/>
          </a:p>
          <a:p>
            <a:pPr algn="ctr"/>
            <a:r>
              <a:rPr lang="ru-RU" dirty="0" smtClean="0"/>
              <a:t>2</a:t>
            </a:r>
            <a:r>
              <a:rPr lang="en-US" dirty="0" smtClean="0"/>
              <a:t>D </a:t>
            </a:r>
            <a:r>
              <a:rPr lang="ru-RU" dirty="0"/>
              <a:t>чертежей</a:t>
            </a:r>
          </a:p>
        </p:txBody>
      </p:sp>
    </p:spTree>
    <p:extLst>
      <p:ext uri="{BB962C8B-B14F-4D97-AF65-F5344CB8AC3E}">
        <p14:creationId xmlns:p14="http://schemas.microsoft.com/office/powerpoint/2010/main" val="301588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140" y="152523"/>
            <a:ext cx="3411199" cy="4548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337" t="15627" r="22809" b="31913"/>
          <a:stretch/>
        </p:blipFill>
        <p:spPr>
          <a:xfrm>
            <a:off x="3988432" y="371464"/>
            <a:ext cx="4716370" cy="2537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262" t="19067" r="5302" b="15684"/>
          <a:stretch/>
        </p:blipFill>
        <p:spPr>
          <a:xfrm>
            <a:off x="6107915" y="2408349"/>
            <a:ext cx="2371431" cy="2149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9886" r="3917" b="10960"/>
          <a:stretch/>
        </p:blipFill>
        <p:spPr bwMode="auto">
          <a:xfrm>
            <a:off x="1273059" y="4007664"/>
            <a:ext cx="5398198" cy="2554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56400" y="5049520"/>
            <a:ext cx="220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Переходим к 3</a:t>
            </a:r>
            <a:r>
              <a:rPr lang="en-US" dirty="0" smtClean="0"/>
              <a:t>D </a:t>
            </a:r>
            <a:r>
              <a:rPr lang="ru-RU" dirty="0" smtClean="0"/>
              <a:t>моделированию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4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</TotalTime>
  <Words>144</Words>
  <Application>Microsoft Office PowerPoint</Application>
  <PresentationFormat>Экран (4:3)</PresentationFormat>
  <Paragraphs>71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Graphik_LC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116</cp:lastModifiedBy>
  <cp:revision>11</cp:revision>
  <dcterms:created xsi:type="dcterms:W3CDTF">2021-04-21T16:11:40Z</dcterms:created>
  <dcterms:modified xsi:type="dcterms:W3CDTF">2021-04-22T11:22:31Z</dcterms:modified>
</cp:coreProperties>
</file>