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83" r:id="rId5"/>
    <p:sldId id="284" r:id="rId6"/>
    <p:sldId id="285" r:id="rId7"/>
    <p:sldId id="286" r:id="rId8"/>
    <p:sldId id="276" r:id="rId9"/>
    <p:sldId id="28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30BE781-219C-4354-A654-2EF3B1D77F90}">
          <p14:sldIdLst>
            <p14:sldId id="256"/>
            <p14:sldId id="257"/>
            <p14:sldId id="264"/>
            <p14:sldId id="283"/>
            <p14:sldId id="284"/>
            <p14:sldId id="285"/>
            <p14:sldId id="286"/>
            <p14:sldId id="276"/>
            <p14:sldId id="287"/>
          </p14:sldIdLst>
        </p14:section>
        <p14:section name="Раздел без заголовка" id="{156B8C5B-387C-4E2C-9107-2EB01D33FA8C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286A-40CF-4E65-A7C9-FE1574C8868B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DB3-E4FC-4F39-AFD9-9F25F75E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35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286A-40CF-4E65-A7C9-FE1574C8868B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DB3-E4FC-4F39-AFD9-9F25F75E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286A-40CF-4E65-A7C9-FE1574C8868B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DB3-E4FC-4F39-AFD9-9F25F75E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6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286A-40CF-4E65-A7C9-FE1574C8868B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DB3-E4FC-4F39-AFD9-9F25F75E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79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286A-40CF-4E65-A7C9-FE1574C8868B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DB3-E4FC-4F39-AFD9-9F25F75E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00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286A-40CF-4E65-A7C9-FE1574C8868B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DB3-E4FC-4F39-AFD9-9F25F75E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54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286A-40CF-4E65-A7C9-FE1574C8868B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DB3-E4FC-4F39-AFD9-9F25F75E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71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286A-40CF-4E65-A7C9-FE1574C8868B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DB3-E4FC-4F39-AFD9-9F25F75E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55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286A-40CF-4E65-A7C9-FE1574C8868B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DB3-E4FC-4F39-AFD9-9F25F75E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286A-40CF-4E65-A7C9-FE1574C8868B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DB3-E4FC-4F39-AFD9-9F25F75E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74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286A-40CF-4E65-A7C9-FE1574C8868B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DB3-E4FC-4F39-AFD9-9F25F75E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70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4286A-40CF-4E65-A7C9-FE1574C8868B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CDB3-E4FC-4F39-AFD9-9F25F75E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41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63367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Муниципальный районный семинар 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«Дополнительные общеобразовательные программы – новые веяния»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АЛГОРИТМ ВВЕДЕНИЯ ПЛАНЫХ УСЛУГ В РАМКАХ ДОПОЛНИТЕЛЬНОГО ОБРАЗОВАНИЯ ДОШКОЛЬНИКОВ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с. Саранпауль, 2021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351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Распределение воспитанников по возрастным группам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28619"/>
            <a:ext cx="8078936" cy="490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395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3"/>
            <a:ext cx="661662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UseR\Desktop\Оленёнок\2021\кадры\аттестация моя\фото\WhatsApp Image 2021-04-22 at 11.19.37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45024"/>
            <a:ext cx="4864541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181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Алгоритм введения услуг: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Определение возможностей и ресурсов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учреждения;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Определение потребности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родителей (законных  представителей)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немаловажно потребности воспитанников;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Разработка положения о платных услуг в учреждении, отражающего все направления деятельности, его рассмотрение и  утверждение;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Экономический расчет стоимости услуг: оплата труда, задействованное помещение и оборудование, расходные материалы;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.1. Расчет оклада, северной и районной надбавки + коэффициенты – расчет заработной платы;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Формирование штатного расписания (вне штата сотрудников) его утверждение, создание приложения к Положению об оплате труда  по оплате труда сотрудников, привлечённых на работу в рамках реализации платных образовательных услуг, его рассмотрение, принятие, утверждение. </a:t>
            </a:r>
          </a:p>
          <a:p>
            <a:pPr algn="just">
              <a:buFont typeface="+mj-lt"/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98" y="-171400"/>
            <a:ext cx="3733302" cy="295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86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Алгоритм введения услуг: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Разработка рабочих программ в соответствии с методическими рекомендациями, их рецензирование, рассмотрение, согласование, утверждение;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Заключение трудовых договоров в соответствии со штатным расписанием.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Заключение договоров с родителями воспитанников, положением определяется пакет документов необходимых для формирования личного дела;</a:t>
            </a:r>
          </a:p>
          <a:p>
            <a:pPr algn="just">
              <a:buFont typeface="+mj-lt"/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Оленёнок\2021\кадры\аттестация моя\фото\WhatsApp Image 2021-04-22 at 12.21.47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552395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982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Алгоритм введения услуг: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 Утверждение программы кружка, его стоимости, списка воспитанников;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 Табель посещаемости;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11. Табель для оплаты труда;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12. Формирование примерной суммы, планируемых к зарабатыванию средств;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13. Доназначение денежных средств на оплату труда и материалы для реализации платных услуг.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4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Алгоритм введения услуг: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14. Выдача квитанций родителям воспитанников.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3846513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Оленёнок\2021\кадры\аттестация моя\фото\WhatsApp Image 2021-04-22 at 12.21.47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462"/>
            <a:ext cx="3528138" cy="47041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669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5194242" cy="323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17032"/>
            <a:ext cx="458470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20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97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253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Муниципальный районный семинар  «Дополнительные общеобразовательные программы – новые веяния»   АЛГОРИТМ ВВЕДЕНИЯ ПЛАНЫХ УСЛУГ В РАМКАХ ДОПОЛНИТЕЛЬНОГО ОБРАЗОВАНИЯ ДОШКОЛЬНИКОВ        с. Саранпауль, 2021 год</vt:lpstr>
      <vt:lpstr>Распределение воспитанников по возрастным группам</vt:lpstr>
      <vt:lpstr>Презентация PowerPoint</vt:lpstr>
      <vt:lpstr>Алгоритм введения услуг:</vt:lpstr>
      <vt:lpstr>Алгоритм введения услуг:</vt:lpstr>
      <vt:lpstr>Алгоритм введения услуг:</vt:lpstr>
      <vt:lpstr>Алгоритм введения услуг: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АНАЛИТИЧЕСКИЙ ОТЧЕТ О РЕЗУЛЬТАТАХ УПРАВЛЕНЧЕСКОЙ ДЕЯТЕЛЬНОСТИ ЗАВЕДУЮЩЕГО МУНИЦИПАЛЬНОГО АВТОНОМНОГО ДОШКОЛЬНОГО ОБРАЗОВАТЕЛЬНОГО УЧРЕЖДЕНИЯ ДЕТСКИЙ САД «ОЛЕНЕНОК»       с. Саранпауль, 2021 год</dc:title>
  <dc:creator>UseR</dc:creator>
  <cp:lastModifiedBy>UseR</cp:lastModifiedBy>
  <cp:revision>30</cp:revision>
  <dcterms:created xsi:type="dcterms:W3CDTF">2021-04-22T06:28:38Z</dcterms:created>
  <dcterms:modified xsi:type="dcterms:W3CDTF">2021-04-28T08:41:06Z</dcterms:modified>
</cp:coreProperties>
</file>